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tags/tag6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1175" r:id="rId5"/>
    <p:sldId id="5328" r:id="rId6"/>
    <p:sldId id="6101" r:id="rId7"/>
    <p:sldId id="5149" r:id="rId8"/>
    <p:sldId id="5715" r:id="rId9"/>
    <p:sldId id="5908" r:id="rId10"/>
    <p:sldId id="5925" r:id="rId11"/>
    <p:sldId id="5912" r:id="rId12"/>
    <p:sldId id="5914" r:id="rId13"/>
    <p:sldId id="5915" r:id="rId14"/>
    <p:sldId id="5710" r:id="rId15"/>
    <p:sldId id="5907" r:id="rId16"/>
    <p:sldId id="5711" r:id="rId17"/>
    <p:sldId id="5906" r:id="rId18"/>
    <p:sldId id="5911" r:id="rId19"/>
    <p:sldId id="5923" r:id="rId20"/>
    <p:sldId id="5924" r:id="rId21"/>
    <p:sldId id="5931" r:id="rId22"/>
    <p:sldId id="5919" r:id="rId23"/>
    <p:sldId id="6085" r:id="rId24"/>
    <p:sldId id="6084" r:id="rId25"/>
    <p:sldId id="5920" r:id="rId26"/>
    <p:sldId id="6096" r:id="rId27"/>
    <p:sldId id="5986" r:id="rId28"/>
    <p:sldId id="5987" r:id="rId29"/>
    <p:sldId id="6095" r:id="rId30"/>
    <p:sldId id="5709" r:id="rId31"/>
    <p:sldId id="5918" r:id="rId32"/>
    <p:sldId id="5928" r:id="rId33"/>
    <p:sldId id="5916" r:id="rId34"/>
    <p:sldId id="5721" r:id="rId35"/>
    <p:sldId id="5922" r:id="rId36"/>
    <p:sldId id="5937" r:id="rId37"/>
    <p:sldId id="5929" r:id="rId38"/>
    <p:sldId id="5930" r:id="rId39"/>
    <p:sldId id="5904" r:id="rId40"/>
    <p:sldId id="6092" r:id="rId41"/>
    <p:sldId id="5936" r:id="rId42"/>
    <p:sldId id="5955" r:id="rId43"/>
    <p:sldId id="6098" r:id="rId44"/>
    <p:sldId id="5957" r:id="rId45"/>
    <p:sldId id="5956" r:id="rId46"/>
    <p:sldId id="5938" r:id="rId47"/>
    <p:sldId id="5958" r:id="rId48"/>
    <p:sldId id="5945" r:id="rId49"/>
    <p:sldId id="5959" r:id="rId50"/>
    <p:sldId id="5942" r:id="rId51"/>
    <p:sldId id="6097" r:id="rId52"/>
    <p:sldId id="5943" r:id="rId53"/>
    <p:sldId id="6093" r:id="rId54"/>
    <p:sldId id="5944" r:id="rId55"/>
    <p:sldId id="5948" r:id="rId56"/>
    <p:sldId id="5949" r:id="rId57"/>
    <p:sldId id="5979" r:id="rId58"/>
    <p:sldId id="5933" r:id="rId59"/>
    <p:sldId id="5939" r:id="rId60"/>
    <p:sldId id="5980" r:id="rId61"/>
    <p:sldId id="5935" r:id="rId62"/>
    <p:sldId id="5940" r:id="rId63"/>
    <p:sldId id="5982" r:id="rId64"/>
    <p:sldId id="5983" r:id="rId65"/>
    <p:sldId id="6094" r:id="rId66"/>
    <p:sldId id="6083" r:id="rId67"/>
    <p:sldId id="5981" r:id="rId68"/>
    <p:sldId id="5985" r:id="rId69"/>
    <p:sldId id="5932" r:id="rId70"/>
    <p:sldId id="5941" r:id="rId71"/>
    <p:sldId id="6086" r:id="rId72"/>
    <p:sldId id="6087" r:id="rId73"/>
    <p:sldId id="6088" r:id="rId74"/>
    <p:sldId id="6090" r:id="rId75"/>
    <p:sldId id="5951" r:id="rId76"/>
    <p:sldId id="5953" r:id="rId77"/>
    <p:sldId id="5934" r:id="rId78"/>
    <p:sldId id="5950" r:id="rId79"/>
    <p:sldId id="5984" r:id="rId80"/>
    <p:sldId id="6063" r:id="rId81"/>
    <p:sldId id="6078" r:id="rId82"/>
    <p:sldId id="6079" r:id="rId83"/>
    <p:sldId id="6080" r:id="rId84"/>
    <p:sldId id="6102" r:id="rId85"/>
    <p:sldId id="6099" r:id="rId86"/>
    <p:sldId id="6100" r:id="rId87"/>
    <p:sldId id="6081" r:id="rId88"/>
    <p:sldId id="6082" r:id="rId89"/>
    <p:sldId id="6091" r:id="rId90"/>
    <p:sldId id="6077" r:id="rId91"/>
    <p:sldId id="6075" r:id="rId92"/>
    <p:sldId id="6076" r:id="rId93"/>
  </p:sldIdLst>
  <p:sldSz cx="11160125" cy="7559675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8" orient="horz" pos="1156" userDrawn="1">
          <p15:clr>
            <a:srgbClr val="A4A3A4"/>
          </p15:clr>
        </p15:guide>
        <p15:guide id="108" pos="90" userDrawn="1">
          <p15:clr>
            <a:srgbClr val="A4A3A4"/>
          </p15:clr>
        </p15:guide>
        <p15:guide id="109" pos="204" userDrawn="1">
          <p15:clr>
            <a:srgbClr val="A4A3A4"/>
          </p15:clr>
        </p15:guide>
        <p15:guide id="110" pos="2336" userDrawn="1">
          <p15:clr>
            <a:srgbClr val="A4A3A4"/>
          </p15:clr>
        </p15:guide>
        <p15:guide id="111" orient="horz" pos="589" userDrawn="1">
          <p15:clr>
            <a:srgbClr val="A4A3A4"/>
          </p15:clr>
        </p15:guide>
        <p15:guide id="113" pos="385" userDrawn="1">
          <p15:clr>
            <a:srgbClr val="A4A3A4"/>
          </p15:clr>
        </p15:guide>
        <p15:guide id="114" pos="11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EEEEE"/>
    <a:srgbClr val="FFFFFF"/>
    <a:srgbClr val="3DC436"/>
    <a:srgbClr val="D1B2E8"/>
    <a:srgbClr val="0515E9"/>
    <a:srgbClr val="BFBFBF"/>
    <a:srgbClr val="F5F5F5"/>
    <a:srgbClr val="DBDBDB"/>
    <a:srgbClr val="FFCC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1B602-2153-4984-AB53-3EDC4CB2CACB}" v="1050" dt="2025-01-21T04:50:17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2" autoAdjust="0"/>
    <p:restoredTop sz="91127" autoAdjust="0"/>
  </p:normalViewPr>
  <p:slideViewPr>
    <p:cSldViewPr snapToGrid="0">
      <p:cViewPr>
        <p:scale>
          <a:sx n="125" d="100"/>
          <a:sy n="125" d="100"/>
        </p:scale>
        <p:origin x="2492" y="292"/>
      </p:cViewPr>
      <p:guideLst>
        <p:guide orient="horz" pos="1156"/>
        <p:guide pos="90"/>
        <p:guide pos="204"/>
        <p:guide pos="2336"/>
        <p:guide orient="horz" pos="589"/>
        <p:guide pos="385"/>
        <p:guide pos="11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869DC-DB8D-4840-AD57-9E5130B22D22}" type="datetimeFigureOut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C1069-F526-467B-8A4F-505359B32F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0307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1391-2936-4FD0-B762-84AB6FEAD5B1}" type="datetimeFigureOut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7100" y="1241425"/>
            <a:ext cx="494347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D7E9F-DC8D-4ED5-A253-3C4C2DB3ED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78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0A397-A842-9F6E-36B8-27AF458D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0CA035-223A-D23F-E652-67E72ED71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89E45E-061F-F481-8FC4-14ED24F0B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028C5-0AA3-DDEA-A7A7-D490A439A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16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B9E1-9668-C35C-C848-FE818B8B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B97CA3-59E9-2BEF-E05A-8B274CC8F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1494FA-3A08-8D57-77A4-F43F2066B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A45517-7454-9E36-ADDC-F0BDF48A7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9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276A-6CF3-342B-60B8-957553F6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DEC27-B5AD-5981-411B-948066EC2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DEC90A-DF77-AD7E-E733-FB1147D2E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9FC98-B980-7EC1-0822-7AA901A3A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74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1F4E-167F-9648-A48F-E59E8135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5FA94D-115C-CFDD-826A-03D8A89CE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A8AF1A-99D1-09EA-E769-73F54D802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E0FD4-E2B0-7BA2-3924-B3D7392AC7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75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4E3E0-A63E-0F18-916E-9F25CE3C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0096-2FF2-C9C6-32C5-EA038687B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E85158-C63A-292A-2ACC-114D775C7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3D08D8-EBDB-ED3D-006E-DD1F703B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8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B7E66-82A2-EF6B-2319-943EABD9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400753-8767-DEF6-AE91-6BE66E7C9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FD4F3-CE27-F52D-A8A7-DE0AAC0D0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53D0E-4749-2614-5FDC-002C972DB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3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0887-8DF2-59F2-6768-11D7BB6F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2DE599-376F-AA4F-39B2-E159569C8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A6499D-2040-006C-8E54-ABB62DFD7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F2DB2-A574-4F30-EDF5-EE8CFD903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9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1F1E2-66C5-495C-6177-0CE22318E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6DE949-39F4-D1CD-0C0D-B97D8B9A0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072245-9BF3-6D93-FE54-F2114C3E2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21F40-6115-9655-1226-C5C041F5E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0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C1F8-440E-8A83-7731-7E88B8A3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8B7508-A3B8-82E3-6B51-FB07F2016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279A38-0789-72ED-F3F8-B15D5572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21F836-6E7A-1659-98DF-90939C629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28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1CC50-6773-66B8-5AD7-AE42DF01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3346A7-A102-BC42-344D-7D7E049D5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069F44-DA24-3FAD-F946-73C62EA27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D17FD-555E-52F6-5FF7-B787B3B90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4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7E49-3436-7218-1071-A1E59110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CDED8-8E3F-4C20-6486-7C4598B89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501706-0AE0-9B59-0E3B-EC71ADEF6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753395-A772-E67E-6BEF-9BF840CD0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08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F43E-59D0-64E3-4D4A-580F68A50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8552C3-3558-1091-7CFD-47E600E41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FD34EF-584C-F6F6-7904-482FBFAAC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4063B-B9F2-15D7-0A1F-64D405411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55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7718-EFE8-FAAC-2C9C-0C2671AE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DF7A5E-268D-90FA-DA6B-112C5FE5E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AFCF1C-14D9-C410-037E-21439BC4B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9CA9A-72BD-5FD3-5BB4-F9CDF46B1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42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69F0-E671-F98A-26E5-D86BD773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CC391-2597-DE6B-2F94-D5D67FF21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7732C9-27A4-39BB-189C-ACE34D65D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2BFE2-FFED-E99C-F55C-4A35A826E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17ACF-7EDC-6B94-D8B6-37B086DB2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C60AA-381B-3D00-711D-3B124510C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589A02-D42D-EBBB-D719-AB3A683F7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0F345-D1AE-60B9-58A8-8485905CF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10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F367A-F256-064E-30D4-ABFB2F1E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C288E9-CA22-EF30-A61E-AB6228DA9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81D3D2-4753-0EAF-C886-EBDEAEF35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8898E-9124-DC96-8693-D02448C7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03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AC734-FD4C-B0AC-F70F-27873558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771F-A4B0-0EC0-0FDE-7D49B48E5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37E77D-D1C9-1EA4-4F89-460FB91ED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23212-E255-68DF-CC70-2BDF289F7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5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3481-B6D5-C31C-C7EF-25994ADA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966AA3-8EE7-FAAE-2497-6BDDB2D02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F6B61F-54C6-82A7-33CB-78E50FA9B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5E35A-8B9B-6A4B-8EB6-5E7977FF4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1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9BEA-D931-D720-737C-92C6271B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8437CD-6136-CD10-ECC3-05BADDC1F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FD2850-D873-53F1-7C53-6C50101B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5D2477-5FEF-F1E5-6B3C-732B1B49E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4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93DA1-D419-3435-7988-44623321C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776123-C3EE-AB1A-DFBC-6EEFAA32E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39E07D-4D28-D278-3813-7E5F1D7BA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8B52B7-ECD7-EAFA-C156-5068B7C8D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94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45E6-6F25-3046-575C-BFC28720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3426D8-3E10-049D-0327-E79690294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2F67AD-D377-F20D-937C-5BDA38BA2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318B0-7BE4-842C-0500-FC898EB94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9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4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E85E4-5A3D-247A-C39E-D878205A9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8B4CF8-A5B8-29BB-14EA-3DFF5A5F0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3B2DD1-D1E4-E7FB-8B6C-593A179A0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45FFC-9D78-291D-F1C2-BB1562481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58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5E91-7333-2760-B656-16A98157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1D2B3-980A-0C09-8F18-F92FBA793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170BC9-75DD-365E-1EDE-EFD3B11F3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6DEB1-4ED7-E443-D43B-AD847AD2F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2EC0-8283-1EB2-0875-01BF32BDC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92C5C-5CE6-AF10-8971-670751124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1DB05A-3C64-502F-14DF-BB79D878D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5E6E8-BF1E-B20B-4933-A903B218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55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3755A-38F7-CEAB-8A0B-9B41A522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941F70-F7FC-035C-822A-5554EF0C2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FE8F23-4C46-A3B1-B348-B21158EF2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05A96-C0FD-AE3F-7531-45D049102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8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00E90-24B8-BBA4-6549-A258B2BF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20BEC-C7CD-5674-6E99-3A8309BCF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BC40E4-6194-9F27-DA5E-258C7FE8A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A8C02-3A5B-503D-D857-9E9F7E01C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6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4FB7-96E2-AD4D-B2EC-FF50F3A2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E3892D-2DDE-1601-DEDE-C34A46A03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4DCE1-50C3-F80A-BDF2-D84C848D8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E8AE9-6588-2426-DCD8-533099741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66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5E794-CB4C-E760-BC4E-C300F861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E7EDF-E2F0-E71F-C900-A63E93A8A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D209B7-3A8B-D31E-6E60-B7A66A0D1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29149-E8B1-92A2-BE52-505C07810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10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622B-6431-7D6A-B463-17EE86D4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0D29AA-CFA6-12ED-E674-580281BC8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35C144-CBF4-4E25-DDE2-ACDEF33F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C2796-1DF3-4E20-D7A1-C04956CF3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75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5FF5A-6ED5-8A88-ED6D-72040A13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E1E425-9A40-2CBA-8BA0-006207576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9EA95-42E2-8242-7D37-50851906E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E77005-9FEF-B067-D6D3-D34E5A474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47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75BF-49F7-DA1C-E174-DD1FB0D6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28D7E-8595-31F4-5EED-CEE798C9D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663229-52EC-A4D5-4634-05CE1D75F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2CE00-F727-636E-720F-2729AAC9E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6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02CC-65AC-E171-5ABF-2783691E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DC57D-55C9-1027-382A-801581BBE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594FC2-91E7-FFBF-A0E7-600276C2F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9C8E7-8BAF-D5AA-8E8E-7B9660017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85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C113-FFAD-3258-8CEC-6CB4CBA7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437739-B64C-3A3D-3735-A32A9F794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E29ABB-B774-FF54-2D13-61C7057F6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F4E35A-5437-BFD6-1B8D-D8BFDA682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59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A9A63-7423-E758-B614-93678AE02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B0027B-C8ED-9674-DB9D-3929B5CAB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FB1CF2-1B75-FF72-26C6-43F824C45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4F8B0-8635-A58D-5532-A24A69620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372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2F66-46FF-9EC8-411F-72EF833C2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AA121A-49DC-915D-F136-68E1A9DC9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4BF094-C682-5287-69EF-73F1DEF81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17EFB-474F-8D9D-B93C-4A6B4FE0F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983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13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4F83A-5592-1DEF-3F0E-A487AE51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CDE504-8B86-FA9A-2D6F-FEC04208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6BA6DA-D263-59F0-B50B-9ED1FCB0C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65FC2-7C65-7BB2-CEBA-FB77660C3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64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EFB7-B5BF-D718-4555-1ED972C05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E4E495-5339-E6D6-B9AC-97BF5CCF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C6E23-5E3B-1D72-0968-8A20FFDED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A0953-06FF-D40D-5556-04B407E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28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53F1-B453-349F-DB99-395FF243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5ACC0-0E8D-A41D-6176-72F25B191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24EDD4-FEE2-907C-F6EE-7DC32BC4D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2E3FF-63A7-B8DE-8C10-EE56E67C5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64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2E4B-8A7B-3875-68C9-CE3C10E2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43C22-FA12-364E-D3D1-9DC4C54CB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101437-D344-D35F-E030-EDDA08523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86B1A-FF5D-5014-99D6-7A085A794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5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B0C8-5B31-EABD-6DC0-49E1AEB6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6A767-0C92-4A41-1108-0FBE92EE9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65DD11-6222-1A72-998B-822FA8577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2ACAC-C9E8-5124-6418-65A94D09C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771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88AD-13CA-0B9D-5492-132859AD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3EE6F5-E708-34F7-FAD0-7BD5F48E3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0103F6-9D89-76A1-A257-B2F115CA0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913B9-771D-0202-939E-8186D7A3B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F10B-6237-2331-B6D9-EE48BAF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EB2CDA-B597-A100-05F7-1448D8A60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94B9DA-D621-AA4A-80F9-1F040AC7E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2E9BB-0169-2E7F-6F46-124BD2B7F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1302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A2188-52E6-CE61-50A8-F5B1A6AB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0B0300-DDAA-9F85-840F-2B69CE493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B22DEB-1F4B-C169-AAF9-54FA38E80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C01E9-7189-9DFE-445B-68E84F42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3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7F7E-7AB8-BA63-BF92-D7C26587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229A1F-0683-3504-FECA-8277B89F7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9235A1-DBA7-709E-A59F-9C681131F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A972A-06DD-A579-E811-CEB1C34E0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3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DE24-0B27-08C7-9073-C053260F3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2F54A4-FC6D-FBBE-E90A-036132D97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6077C9-967B-99F5-6527-D1DF56823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ACC2B-DC0D-AE06-9B83-4B0C4AE13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13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7B5E3-4B9C-6970-E906-3618422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27E07C-8D00-9525-632E-5E5C3AFFD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374843-28F5-8E08-05AA-0B2A67745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60447-3CF7-0D09-6EDE-E14B87876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60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6FE5-E704-2409-936A-35FFB790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718C20-3308-8EC7-CBCD-2147F8683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64A79-C2B9-3877-21DE-ABAF5F84C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833FE-2746-F49D-787F-9611B0CC2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702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415CC-A853-35C1-E6BB-FAC88D7C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0D02E2-8AC2-5389-F322-7DE394FDD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787A8-9D8A-6BB2-2452-29E8551C7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B4272-AFD6-0242-88C8-38A196C9C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172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96FA2-5A8D-E428-732A-F42060CD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0DE529-80AF-E1D0-9DC1-8FB5ED8D7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1B772F-BA84-9F23-8BAF-595A940CB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50708-5992-3D68-C8EB-D693FCBCB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324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1564-5FC9-AA59-B499-9687CE1A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43A03-5B87-6B31-4585-5DF9409EE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F467C7-25EC-9F53-27C1-D1B594252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D227F6-BF17-A5D7-5A12-34238FAD6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49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60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77AD3-E208-038F-02FB-96F3B2CD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FC032B-5844-4435-A849-84F9C84BF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99474-484F-7671-0398-3343367C1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2A796-2D11-7437-17E0-12CD9927C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3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28FA-3A0F-A6CC-C2C3-319570AC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3835-6AF1-DFFC-E02F-C1284698D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EFE5FE-D34B-2F61-6179-92C80655B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C16954-C8C9-CEBF-F32F-60ACF64B58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52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0D474-0D2D-3225-7189-5979CEB8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786D19-88BC-D5AE-71E3-BDCA85A9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0DEE4B-34E4-DAF4-ABA7-E95868233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DC6C8-058B-03C6-ACF8-05F2C5FD7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24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2E3E-3206-5972-D872-FAF5A2C4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499D8-8A70-5EBD-438F-44358DE06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2DA406-FE79-2408-ADDB-55650FEE0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78573-0927-A0E8-50A6-478D305D2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829F6-C17B-5B96-7158-2FB5FE79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CBD6A5-BC43-0FB3-BD5F-EF1BF9F8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7D5425-945A-8827-2484-77E4BA5D2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90792-5E79-43F5-D506-5EB1897B1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2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AAC5-DFE9-4A4F-E9B6-FEE32C01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B1D815-39FE-24BD-910B-2301A28CD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1DF844-A55F-E823-4B59-B5B68B138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F27CA-A51A-DEE3-5BCD-DAD40E1B6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9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D7E9F-DC8D-4ED5-A253-3C4C2DB3ED3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6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" y="-2"/>
            <a:ext cx="11160125" cy="5600702"/>
          </a:xfrm>
          <a:prstGeom prst="rect">
            <a:avLst/>
          </a:prstGeom>
          <a:solidFill>
            <a:srgbClr val="6232B9"/>
          </a:solidFill>
          <a:ln>
            <a:noFill/>
          </a:ln>
          <a:effectLst>
            <a:outerShdw blurRad="381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984" y="3257550"/>
            <a:ext cx="9625608" cy="1939872"/>
          </a:xfrm>
        </p:spPr>
        <p:txBody>
          <a:bodyPr anchor="b" anchorCtr="0"/>
          <a:lstStyle>
            <a:lvl1pPr>
              <a:lnSpc>
                <a:spcPct val="150000"/>
              </a:lnSpc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40659" y="7324725"/>
            <a:ext cx="7290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COPYRIGHT(C) HANATOUR SERVICE INC. ALL RIGHTS RESERVED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35228D-95BB-4945-9061-3C9B1207C2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3907" y="5670805"/>
            <a:ext cx="1066236" cy="2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9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04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설계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225520"/>
            <a:ext cx="9625608" cy="74982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24548" y="7384327"/>
            <a:ext cx="2511028" cy="155175"/>
          </a:xfrm>
        </p:spPr>
        <p:txBody>
          <a:bodyPr/>
          <a:lstStyle>
            <a:lvl1pPr algn="ctr">
              <a:defRPr sz="700">
                <a:latin typeface="+mn-ea"/>
                <a:ea typeface="+mn-ea"/>
              </a:defRPr>
            </a:lvl1pPr>
          </a:lstStyle>
          <a:p>
            <a:r>
              <a:rPr lang="en-US" altLang="ko-KR"/>
              <a:t>-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-1"/>
            <a:ext cx="11160125" cy="108000"/>
          </a:xfrm>
          <a:prstGeom prst="rect">
            <a:avLst/>
          </a:prstGeom>
          <a:solidFill>
            <a:srgbClr val="6232B9"/>
          </a:solidFill>
          <a:ln>
            <a:noFill/>
          </a:ln>
          <a:effectLst>
            <a:outerShdw blurRad="381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1" y="7381768"/>
            <a:ext cx="11160125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0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51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9236" y="-9061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화면경로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1052945" y="-9061"/>
            <a:ext cx="7462982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4" y="28071"/>
            <a:ext cx="7357631" cy="211564"/>
          </a:xfrm>
        </p:spPr>
        <p:txBody>
          <a:bodyPr>
            <a:normAutofit/>
          </a:bodyPr>
          <a:lstStyle>
            <a:lvl1pPr>
              <a:defRPr sz="9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8515927" y="-12540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No.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5879" y="6510"/>
            <a:ext cx="546474" cy="227192"/>
          </a:xfrm>
          <a:ln w="6350">
            <a:noFill/>
          </a:ln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</a:p>
        </p:txBody>
      </p:sp>
      <p:sp>
        <p:nvSpPr>
          <p:cNvPr id="35" name="직사각형 34"/>
          <p:cNvSpPr/>
          <p:nvPr userDrawn="1"/>
        </p:nvSpPr>
        <p:spPr>
          <a:xfrm>
            <a:off x="-9236" y="241970"/>
            <a:ext cx="8524102" cy="731770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8515927" y="488843"/>
            <a:ext cx="2644197" cy="70708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515927" y="236842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No.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9578108" y="236842"/>
            <a:ext cx="1582016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515927" y="241970"/>
            <a:ext cx="2644198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1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3" pos="657" userDrawn="1">
          <p15:clr>
            <a:srgbClr val="FBAE40"/>
          </p15:clr>
        </p15:guide>
        <p15:guide id="4" pos="494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7" pos="2426" userDrawn="1">
          <p15:clr>
            <a:srgbClr val="FBAE40"/>
          </p15:clr>
        </p15:guide>
        <p15:guide id="8" pos="3016" userDrawn="1">
          <p15:clr>
            <a:srgbClr val="FBAE40"/>
          </p15:clr>
        </p15:guide>
        <p15:guide id="9" orient="horz" pos="424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9236" y="-1"/>
            <a:ext cx="1062181" cy="24294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화면경로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1052945" y="0"/>
            <a:ext cx="5051537" cy="2429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4" y="0"/>
            <a:ext cx="5052599" cy="225888"/>
          </a:xfrm>
        </p:spPr>
        <p:txBody>
          <a:bodyPr>
            <a:normAutofit/>
          </a:bodyPr>
          <a:lstStyle>
            <a:lvl1pPr>
              <a:defRPr sz="9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8515927" y="0"/>
            <a:ext cx="1062181" cy="23946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No.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5879" y="6510"/>
            <a:ext cx="546474" cy="227192"/>
          </a:xfrm>
          <a:ln w="6350">
            <a:noFill/>
          </a:ln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</a:p>
        </p:txBody>
      </p:sp>
      <p:sp>
        <p:nvSpPr>
          <p:cNvPr id="35" name="직사각형 34"/>
          <p:cNvSpPr/>
          <p:nvPr userDrawn="1"/>
        </p:nvSpPr>
        <p:spPr>
          <a:xfrm>
            <a:off x="-9237" y="240146"/>
            <a:ext cx="8524103" cy="73195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8515928" y="493177"/>
            <a:ext cx="2644197" cy="70708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8515927" y="236842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No.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9578108" y="236842"/>
            <a:ext cx="1582016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515927" y="241970"/>
            <a:ext cx="2644198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266E45-42A8-0BD2-E8AF-88D4E50398BB}"/>
              </a:ext>
            </a:extLst>
          </p:cNvPr>
          <p:cNvSpPr/>
          <p:nvPr userDrawn="1"/>
        </p:nvSpPr>
        <p:spPr>
          <a:xfrm>
            <a:off x="5698181" y="0"/>
            <a:ext cx="1050084" cy="24014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화면경로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9A8B02-9D59-D0EA-CC43-A09E02C28445}"/>
              </a:ext>
            </a:extLst>
          </p:cNvPr>
          <p:cNvSpPr/>
          <p:nvPr userDrawn="1"/>
        </p:nvSpPr>
        <p:spPr>
          <a:xfrm>
            <a:off x="6750387" y="1"/>
            <a:ext cx="1763417" cy="2394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5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이전에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8515927" y="240146"/>
            <a:ext cx="2644198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 userDrawn="1"/>
        </p:nvSpPr>
        <p:spPr>
          <a:xfrm>
            <a:off x="8515927" y="-12540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5879" y="6510"/>
            <a:ext cx="546474" cy="227192"/>
          </a:xfrm>
          <a:ln w="6350">
            <a:noFill/>
          </a:ln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</a:p>
        </p:txBody>
      </p:sp>
      <p:sp>
        <p:nvSpPr>
          <p:cNvPr id="35" name="직사각형 34"/>
          <p:cNvSpPr/>
          <p:nvPr userDrawn="1"/>
        </p:nvSpPr>
        <p:spPr>
          <a:xfrm>
            <a:off x="-11302" y="-12540"/>
            <a:ext cx="8527229" cy="75722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8515927" y="488843"/>
            <a:ext cx="2644197" cy="70708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 userDrawn="1"/>
        </p:nvSpPr>
        <p:spPr>
          <a:xfrm>
            <a:off x="41417" y="32621"/>
            <a:ext cx="8415340" cy="324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화면에 이어서</a:t>
            </a:r>
          </a:p>
        </p:txBody>
      </p:sp>
    </p:spTree>
    <p:extLst>
      <p:ext uri="{BB962C8B-B14F-4D97-AF65-F5344CB8AC3E}">
        <p14:creationId xmlns:p14="http://schemas.microsoft.com/office/powerpoint/2010/main" val="10496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이어서 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8515927" y="240146"/>
            <a:ext cx="2644198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 userDrawn="1"/>
        </p:nvSpPr>
        <p:spPr>
          <a:xfrm>
            <a:off x="8515927" y="-12540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5879" y="6510"/>
            <a:ext cx="546474" cy="227192"/>
          </a:xfrm>
          <a:ln w="6350">
            <a:noFill/>
          </a:ln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</a:p>
        </p:txBody>
      </p:sp>
      <p:sp>
        <p:nvSpPr>
          <p:cNvPr id="35" name="직사각형 34"/>
          <p:cNvSpPr/>
          <p:nvPr userDrawn="1"/>
        </p:nvSpPr>
        <p:spPr>
          <a:xfrm>
            <a:off x="-11302" y="-12540"/>
            <a:ext cx="8527229" cy="75722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8515927" y="488843"/>
            <a:ext cx="2644197" cy="70708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 userDrawn="1"/>
        </p:nvSpPr>
        <p:spPr>
          <a:xfrm>
            <a:off x="41417" y="32621"/>
            <a:ext cx="8415340" cy="324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화면에 이어서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41417" y="7189495"/>
            <a:ext cx="8415340" cy="324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이어서 끝</a:t>
            </a:r>
            <a:r>
              <a:rPr lang="en-US" altLang="ko-KR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55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팝업 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9236" y="-9061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화면경로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1052945" y="-9061"/>
            <a:ext cx="7462982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515927" y="240146"/>
            <a:ext cx="2644198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4" y="28071"/>
            <a:ext cx="7357631" cy="211564"/>
          </a:xfrm>
        </p:spPr>
        <p:txBody>
          <a:bodyPr>
            <a:normAutofit/>
          </a:bodyPr>
          <a:lstStyle>
            <a:lvl1pPr>
              <a:defRPr sz="9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8515927" y="-12540"/>
            <a:ext cx="1062181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No.</a:t>
            </a:r>
            <a:endParaRPr lang="ko-KR" altLang="en-US" sz="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5879" y="6510"/>
            <a:ext cx="546474" cy="227192"/>
          </a:xfrm>
          <a:ln w="6350">
            <a:noFill/>
          </a:ln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</a:p>
        </p:txBody>
      </p:sp>
      <p:sp>
        <p:nvSpPr>
          <p:cNvPr id="35" name="직사각형 34"/>
          <p:cNvSpPr/>
          <p:nvPr userDrawn="1"/>
        </p:nvSpPr>
        <p:spPr>
          <a:xfrm>
            <a:off x="-12363" y="240146"/>
            <a:ext cx="8527229" cy="73195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8515927" y="488843"/>
            <a:ext cx="2644197" cy="70708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7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화면설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38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732976-8EFD-49FF-9FAD-E7177F8E2F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9114" y="7156808"/>
            <a:ext cx="1066236" cy="263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F58FC6-1EFA-4FE9-835D-745640075A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602" y="3970159"/>
            <a:ext cx="10355498" cy="262474"/>
          </a:xfrm>
          <a:prstGeom prst="rect">
            <a:avLst/>
          </a:prstGeom>
          <a:solidFill>
            <a:srgbClr val="6232B9"/>
          </a:solidFill>
          <a:ln w="9525">
            <a:noFill/>
            <a:miter lim="800000"/>
            <a:headEnd/>
            <a:tailEnd/>
          </a:ln>
        </p:spPr>
        <p:txBody>
          <a:bodyPr vert="horz" wrap="square" lIns="43461" tIns="21730" rIns="43461" bIns="21730" numCol="1" anchor="t" anchorCtr="0" compatLnSpc="1">
            <a:prstTxWarp prst="textNoShape">
              <a:avLst/>
            </a:prstTxWarp>
          </a:bodyPr>
          <a:lstStyle/>
          <a:p>
            <a:endParaRPr lang="ko-KR" altLang="en-US" sz="927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970502-C224-4303-B343-7D539A8C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47" y="3132846"/>
            <a:ext cx="9625608" cy="749822"/>
          </a:xfrm>
        </p:spPr>
        <p:txBody>
          <a:bodyPr>
            <a:normAutofit/>
          </a:bodyPr>
          <a:lstStyle>
            <a:lvl1pPr algn="ctr">
              <a:defRPr sz="2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259" y="402484"/>
            <a:ext cx="962560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259" y="2012414"/>
            <a:ext cx="962560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259" y="7006700"/>
            <a:ext cx="251102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6792" y="7006700"/>
            <a:ext cx="376654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1838" y="7006700"/>
            <a:ext cx="251102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DD5CD-96C6-4634-891D-1D15339B7C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5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7" r:id="rId3"/>
    <p:sldLayoutId id="2147483676" r:id="rId4"/>
    <p:sldLayoutId id="2147483663" r:id="rId5"/>
    <p:sldLayoutId id="2147483669" r:id="rId6"/>
    <p:sldLayoutId id="2147483670" r:id="rId7"/>
    <p:sldLayoutId id="2147483674" r:id="rId8"/>
    <p:sldLayoutId id="2147483677" r:id="rId9"/>
    <p:sldLayoutId id="2147483678" r:id="rId10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5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anatour.onelink.me/sj38/5gd1hze3" TargetMode="External"/><Relationship Id="rId5" Type="http://schemas.openxmlformats.org/officeDocument/2006/relationships/hyperlink" Target="https://hanatour.onelink.me/sj38/grxdwaqo" TargetMode="External"/><Relationship Id="rId4" Type="http://schemas.openxmlformats.org/officeDocument/2006/relationships/slide" Target="slide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atour0.sharepoint.com/:b:/s/projectX/EZh51c4WqV5JjHdtiQswvwABMhZpp1ASbgFNhgW7FgnEiA?e=r8jopH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64.xml"/><Relationship Id="rId4" Type="http://schemas.openxmlformats.org/officeDocument/2006/relationships/image" Target="../media/image2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image" Target="../media/image43.png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image" Target="../media/image44.pn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5">
            <a:extLst>
              <a:ext uri="{FF2B5EF4-FFF2-40B4-BE49-F238E27FC236}">
                <a16:creationId xmlns:a16="http://schemas.microsoft.com/office/drawing/2014/main" id="{00CD436C-7EAC-4F9B-90CB-18C0D24F63A1}"/>
              </a:ext>
            </a:extLst>
          </p:cNvPr>
          <p:cNvSpPr>
            <a:spLocks noGrp="1"/>
          </p:cNvSpPr>
          <p:nvPr/>
        </p:nvSpPr>
        <p:spPr>
          <a:xfrm>
            <a:off x="4987161" y="6592636"/>
            <a:ext cx="6075405" cy="522539"/>
          </a:xfrm>
          <a:prstGeom prst="rect">
            <a:avLst/>
          </a:prstGeom>
        </p:spPr>
        <p:txBody>
          <a:bodyPr vert="horz" wrap="square" lIns="83701" tIns="41850" rIns="83701" bIns="4185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 defTabSz="837042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000" b="1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온라인</a:t>
            </a:r>
            <a:r>
              <a:rPr kumimoji="1" lang="en-US" altLang="ko-KR" sz="10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UX</a:t>
            </a:r>
            <a:r>
              <a:rPr kumimoji="1" lang="ko-KR" altLang="en-US" sz="10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기획팀</a:t>
            </a:r>
            <a:endParaRPr kumimoji="1" lang="en-US" altLang="ko-KR" sz="1000" b="1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Last Update : 2025-02-26</a:t>
            </a:r>
            <a:endParaRPr kumimoji="1" lang="en-US" altLang="ko-KR" sz="1000" b="1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Version : 1.3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3742E-0F35-4DB5-B06A-7113F79DD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84" y="3257550"/>
            <a:ext cx="10590582" cy="1939872"/>
          </a:xfrm>
        </p:spPr>
        <p:txBody>
          <a:bodyPr>
            <a:normAutofit/>
          </a:bodyPr>
          <a:lstStyle/>
          <a:p>
            <a:r>
              <a:rPr kumimoji="1" lang="ko-KR" altLang="en-US" sz="400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  <a:br>
              <a:rPr kumimoji="1" lang="en-US" altLang="ko-KR" sz="40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40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kumimoji="1" lang="en-US" altLang="ko-KR" sz="40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1" lang="ko-KR" altLang="en-US" sz="40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400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2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05AD-D080-C9E1-8D3F-2FE13E38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417A-E109-14A5-5FF1-741177AA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심사 상세 기준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6BD5B-BE9B-A479-CD37-F74188B4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10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1D0AC-5056-7F88-7751-B850CA45F16F}"/>
              </a:ext>
            </a:extLst>
          </p:cNvPr>
          <p:cNvSpPr/>
          <p:nvPr/>
        </p:nvSpPr>
        <p:spPr>
          <a:xfrm>
            <a:off x="394150" y="1187450"/>
            <a:ext cx="5428089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체크 리스트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ChatGPT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심사하여 점수 자동 셋팅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(AI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프롬프트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관리자 심사 페이지에서 심사하여 예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아니오 체크 리스트 클릭에 따른 자동 점수 계산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E1215F-88F0-6FDD-BC1C-7D3DD9B93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71276"/>
              </p:ext>
            </p:extLst>
          </p:nvPr>
        </p:nvGraphicFramePr>
        <p:xfrm>
          <a:off x="681100" y="2146890"/>
          <a:ext cx="7294501" cy="259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40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2931160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520447393"/>
                    </a:ext>
                  </a:extLst>
                </a:gridCol>
                <a:gridCol w="1493521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</a:tblGrid>
              <a:tr h="23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아니오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2361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정보 가치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직접 경험한 정보인가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: 10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아니오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: 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새로운 팁이 있는가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여행자가 실제로 도움 받을 정보인가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기본적인 정보라도 포함했는가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1553"/>
                  </a:ext>
                </a:extLst>
              </a:tr>
              <a:tr h="236104">
                <a:tc row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콘텐츠 품질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사진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영상 품질이 우수한가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792167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정보가 깔끔하게 정리되어 있는가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3275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문장이 명확하고 가독성이 좋은가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194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필요한 정보를 찾기 쉽도록 작성했는가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943612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구체성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장소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가격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교통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 구체적 정보가 있는가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701556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실제로 따라할 수 있을 정도로 상세한가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아니오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: 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2497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817EF8C-E2F5-9E0F-2262-473EC08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58472"/>
              </p:ext>
            </p:extLst>
          </p:nvPr>
        </p:nvGraphicFramePr>
        <p:xfrm>
          <a:off x="5580062" y="5328055"/>
          <a:ext cx="4126292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224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110356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  <a:gridCol w="1110356">
                  <a:extLst>
                    <a:ext uri="{9D8B030D-6E8A-4147-A177-3AD203B41FA5}">
                      <a16:colId xmlns:a16="http://schemas.microsoft.com/office/drawing/2014/main" val="1538529336"/>
                    </a:ext>
                  </a:extLst>
                </a:gridCol>
                <a:gridCol w="1110356">
                  <a:extLst>
                    <a:ext uri="{9D8B030D-6E8A-4147-A177-3AD203B41FA5}">
                      <a16:colId xmlns:a16="http://schemas.microsoft.com/office/drawing/2014/main" val="1795873777"/>
                    </a:ext>
                  </a:extLst>
                </a:gridCol>
              </a:tblGrid>
              <a:tr h="191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보상 마일리지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심사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피드 심사 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19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0~30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FAIL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미달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19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~50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PASS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보통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19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~70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19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71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~100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최우수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CB5EE-5D73-DC29-AC18-1E4A77B07420}"/>
              </a:ext>
            </a:extLst>
          </p:cNvPr>
          <p:cNvSpPr/>
          <p:nvPr/>
        </p:nvSpPr>
        <p:spPr>
          <a:xfrm>
            <a:off x="589661" y="5817678"/>
            <a:ext cx="4725974" cy="78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Tx/>
              <a:buChar char="-"/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FAIL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미달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: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단순 감상문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불명확한 정보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 부족 시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마일리지</a:t>
            </a: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Tx/>
              <a:buChar char="-"/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PASS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기본 정보 포함 시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마일리지 지급</a:t>
            </a: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Tx/>
              <a:buChar char="-"/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PASS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우수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최우수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고품질 콘텐츠일 경우 추가 지급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(300/500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마일리지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E2EAEA-EFB9-F41E-769A-741E1C66E44D}"/>
              </a:ext>
            </a:extLst>
          </p:cNvPr>
          <p:cNvSpPr/>
          <p:nvPr/>
        </p:nvSpPr>
        <p:spPr>
          <a:xfrm>
            <a:off x="394150" y="4894102"/>
            <a:ext cx="4517583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최종 점수에 따른 자동 보상 지급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DCR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어드민 챌린지 심사 화면에서 보상지급 버튼 클릭하면 즉시 지급 완료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점수별 보상 지급 기준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77AC8-1ACB-AEDE-85A7-5AA345782AA2}"/>
              </a:ext>
            </a:extLst>
          </p:cNvPr>
          <p:cNvSpPr txBox="1"/>
          <p:nvPr/>
        </p:nvSpPr>
        <p:spPr>
          <a:xfrm>
            <a:off x="9902699" y="274206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91987D-CDC2-F0BA-0B49-1521837DC1ED}"/>
              </a:ext>
            </a:extLst>
          </p:cNvPr>
          <p:cNvSpPr/>
          <p:nvPr/>
        </p:nvSpPr>
        <p:spPr>
          <a:xfrm>
            <a:off x="2591499" y="5213751"/>
            <a:ext cx="2273109" cy="296818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75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랭킹 정책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39BAB-73D8-9C05-871C-2B87CB6DEBE8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84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77F05-EFE3-118F-EFB2-0677D12CD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5C312-470D-E31F-4206-E1A5DF8A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운영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190877-85F9-EAFC-4120-7CDB38D7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12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6D743B-06D1-9E5E-AA42-869804E1193D}"/>
              </a:ext>
            </a:extLst>
          </p:cNvPr>
          <p:cNvSpPr/>
          <p:nvPr/>
        </p:nvSpPr>
        <p:spPr>
          <a:xfrm>
            <a:off x="394150" y="2369576"/>
            <a:ext cx="4846198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초기화 정책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매월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분에 랭킹 초기화 진행 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매월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누적 별 포인트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점으로 초기화되어 운영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운영되는 기준과 동일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ADBCA7-3250-1427-FF78-8A4639E8BA7F}"/>
              </a:ext>
            </a:extLst>
          </p:cNvPr>
          <p:cNvSpPr/>
          <p:nvPr/>
        </p:nvSpPr>
        <p:spPr>
          <a:xfrm>
            <a:off x="394150" y="1096229"/>
            <a:ext cx="5094664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운영 주기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단위로 랭킹을 운영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업데이트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사용자 별 포인트 획득 활동에 따라 랭킹이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분마다 갱신됨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2A4D15-1371-E81B-A6E8-67BE356C417E}"/>
              </a:ext>
            </a:extLst>
          </p:cNvPr>
          <p:cNvCxnSpPr>
            <a:cxnSpLocks/>
          </p:cNvCxnSpPr>
          <p:nvPr/>
        </p:nvCxnSpPr>
        <p:spPr>
          <a:xfrm>
            <a:off x="731520" y="4114799"/>
            <a:ext cx="30760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CC2C0C-5D74-2C7D-2C60-8C790883215B}"/>
              </a:ext>
            </a:extLst>
          </p:cNvPr>
          <p:cNvCxnSpPr>
            <a:cxnSpLocks/>
          </p:cNvCxnSpPr>
          <p:nvPr/>
        </p:nvCxnSpPr>
        <p:spPr>
          <a:xfrm>
            <a:off x="3770557" y="4114799"/>
            <a:ext cx="30760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26B4A9-3CC4-FF78-84EE-DCDA6547F796}"/>
              </a:ext>
            </a:extLst>
          </p:cNvPr>
          <p:cNvCxnSpPr>
            <a:cxnSpLocks/>
          </p:cNvCxnSpPr>
          <p:nvPr/>
        </p:nvCxnSpPr>
        <p:spPr>
          <a:xfrm>
            <a:off x="6818846" y="4114799"/>
            <a:ext cx="30760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7845F6-01A6-5428-2050-C438FB6FA55D}"/>
              </a:ext>
            </a:extLst>
          </p:cNvPr>
          <p:cNvSpPr/>
          <p:nvPr/>
        </p:nvSpPr>
        <p:spPr>
          <a:xfrm>
            <a:off x="537396" y="3588263"/>
            <a:ext cx="388248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1D71E3-5ED6-0699-DC4F-AD894C7CEBDE}"/>
              </a:ext>
            </a:extLst>
          </p:cNvPr>
          <p:cNvSpPr/>
          <p:nvPr/>
        </p:nvSpPr>
        <p:spPr>
          <a:xfrm>
            <a:off x="1530607" y="3588263"/>
            <a:ext cx="2012089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 월 마지막일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23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246CDD-D80A-952C-FDDF-DBFACF81802D}"/>
              </a:ext>
            </a:extLst>
          </p:cNvPr>
          <p:cNvCxnSpPr/>
          <p:nvPr/>
        </p:nvCxnSpPr>
        <p:spPr>
          <a:xfrm>
            <a:off x="731520" y="3943468"/>
            <a:ext cx="0" cy="34266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E60B714-1FC6-D57C-68DE-BAF1C3DC765D}"/>
              </a:ext>
            </a:extLst>
          </p:cNvPr>
          <p:cNvCxnSpPr/>
          <p:nvPr/>
        </p:nvCxnSpPr>
        <p:spPr>
          <a:xfrm>
            <a:off x="4105656" y="3943468"/>
            <a:ext cx="0" cy="34266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6ED7AAA-215A-4958-658A-B5B92136AC17}"/>
              </a:ext>
            </a:extLst>
          </p:cNvPr>
          <p:cNvCxnSpPr/>
          <p:nvPr/>
        </p:nvCxnSpPr>
        <p:spPr>
          <a:xfrm>
            <a:off x="7452360" y="3943468"/>
            <a:ext cx="0" cy="34266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F5BF6E-CF7E-A645-072E-24C508EEC990}"/>
              </a:ext>
            </a:extLst>
          </p:cNvPr>
          <p:cNvSpPr/>
          <p:nvPr/>
        </p:nvSpPr>
        <p:spPr>
          <a:xfrm>
            <a:off x="4667753" y="3555983"/>
            <a:ext cx="2012089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 월 마지막일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23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14F0C9-7B93-82C5-A73A-043C897234D7}"/>
              </a:ext>
            </a:extLst>
          </p:cNvPr>
          <p:cNvSpPr/>
          <p:nvPr/>
        </p:nvSpPr>
        <p:spPr>
          <a:xfrm>
            <a:off x="7672150" y="3555983"/>
            <a:ext cx="2012089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 월 마지막일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23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 </a:t>
            </a: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59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FEE063-6126-9DEF-78AB-90B857A00104}"/>
              </a:ext>
            </a:extLst>
          </p:cNvPr>
          <p:cNvSpPr/>
          <p:nvPr/>
        </p:nvSpPr>
        <p:spPr>
          <a:xfrm>
            <a:off x="3911532" y="3588263"/>
            <a:ext cx="388248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93F7AA-7898-C722-D8F8-0AF45502C617}"/>
              </a:ext>
            </a:extLst>
          </p:cNvPr>
          <p:cNvSpPr/>
          <p:nvPr/>
        </p:nvSpPr>
        <p:spPr>
          <a:xfrm>
            <a:off x="7258236" y="3555983"/>
            <a:ext cx="388248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79843D-426D-D741-8D4D-7408903C5C48}"/>
              </a:ext>
            </a:extLst>
          </p:cNvPr>
          <p:cNvSpPr/>
          <p:nvPr/>
        </p:nvSpPr>
        <p:spPr>
          <a:xfrm>
            <a:off x="309769" y="4315883"/>
            <a:ext cx="843501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초기화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A2921E-315E-D491-ED4D-69B4E8794C96}"/>
              </a:ext>
            </a:extLst>
          </p:cNvPr>
          <p:cNvSpPr/>
          <p:nvPr/>
        </p:nvSpPr>
        <p:spPr>
          <a:xfrm>
            <a:off x="3683905" y="4315883"/>
            <a:ext cx="843501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초기화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E430ED-9EA1-D3DC-A8CB-036D062F216E}"/>
              </a:ext>
            </a:extLst>
          </p:cNvPr>
          <p:cNvSpPr/>
          <p:nvPr/>
        </p:nvSpPr>
        <p:spPr>
          <a:xfrm>
            <a:off x="7039753" y="4315883"/>
            <a:ext cx="843501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초기화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0255E5-33CB-2E1B-B5BA-C96F9E02344D}"/>
              </a:ext>
            </a:extLst>
          </p:cNvPr>
          <p:cNvSpPr/>
          <p:nvPr/>
        </p:nvSpPr>
        <p:spPr>
          <a:xfrm>
            <a:off x="1770012" y="4315883"/>
            <a:ext cx="1297150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랭킹 운영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AE8D90-3476-1C59-3DB6-6DC349B91218}"/>
              </a:ext>
            </a:extLst>
          </p:cNvPr>
          <p:cNvSpPr/>
          <p:nvPr/>
        </p:nvSpPr>
        <p:spPr>
          <a:xfrm>
            <a:off x="5099020" y="4315883"/>
            <a:ext cx="1297150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랭킹 운영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E31904-BD11-649B-2C40-18359E330010}"/>
              </a:ext>
            </a:extLst>
          </p:cNvPr>
          <p:cNvSpPr/>
          <p:nvPr/>
        </p:nvSpPr>
        <p:spPr>
          <a:xfrm>
            <a:off x="8003264" y="4315883"/>
            <a:ext cx="1297150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랭킹 운영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257DE7D-F1C9-C51C-0E5F-F73DB98A7FD0}"/>
              </a:ext>
            </a:extLst>
          </p:cNvPr>
          <p:cNvSpPr/>
          <p:nvPr/>
        </p:nvSpPr>
        <p:spPr>
          <a:xfrm>
            <a:off x="9959012" y="3976574"/>
            <a:ext cx="309700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…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7A9DED-3771-39E4-A5C7-40AAF7274601}"/>
              </a:ext>
            </a:extLst>
          </p:cNvPr>
          <p:cNvCxnSpPr>
            <a:cxnSpLocks/>
          </p:cNvCxnSpPr>
          <p:nvPr/>
        </p:nvCxnSpPr>
        <p:spPr>
          <a:xfrm>
            <a:off x="731519" y="3976574"/>
            <a:ext cx="337413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963B86C-E243-428E-2254-5066FDDB9DB9}"/>
              </a:ext>
            </a:extLst>
          </p:cNvPr>
          <p:cNvCxnSpPr>
            <a:cxnSpLocks/>
          </p:cNvCxnSpPr>
          <p:nvPr/>
        </p:nvCxnSpPr>
        <p:spPr>
          <a:xfrm>
            <a:off x="4105655" y="3976574"/>
            <a:ext cx="3355849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1E07D49-D6BB-82EA-0AB3-8CA13D09873F}"/>
              </a:ext>
            </a:extLst>
          </p:cNvPr>
          <p:cNvCxnSpPr>
            <a:cxnSpLocks/>
          </p:cNvCxnSpPr>
          <p:nvPr/>
        </p:nvCxnSpPr>
        <p:spPr>
          <a:xfrm>
            <a:off x="7461503" y="3976574"/>
            <a:ext cx="2433385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5E7193-3E16-9F9E-67E4-584E193A4149}"/>
              </a:ext>
            </a:extLst>
          </p:cNvPr>
          <p:cNvSpPr txBox="1"/>
          <p:nvPr/>
        </p:nvSpPr>
        <p:spPr>
          <a:xfrm>
            <a:off x="9939933" y="26801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8D1F81-25E5-3381-377E-8299852D3AAE}"/>
              </a:ext>
            </a:extLst>
          </p:cNvPr>
          <p:cNvSpPr/>
          <p:nvPr/>
        </p:nvSpPr>
        <p:spPr>
          <a:xfrm>
            <a:off x="4038599" y="1709280"/>
            <a:ext cx="1328929" cy="260009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09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기본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13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485701-527D-9A1E-58D2-DD9F4AF32579}"/>
              </a:ext>
            </a:extLst>
          </p:cNvPr>
          <p:cNvSpPr/>
          <p:nvPr/>
        </p:nvSpPr>
        <p:spPr>
          <a:xfrm>
            <a:off x="394150" y="1187450"/>
            <a:ext cx="10766089" cy="1140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산정 기준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월간 누적된 별 포인트 기준으로 순위를 산정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구매미션 별 포인트는 별 포인트 합계에서 제외함 해외 패키지 예약하기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국내 패키지 예약하기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해외 항공 예약하기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해외 호텔 예약하기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포인트는 여행만렙 챌린지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오늘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이달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구매 미션에 따라 부여 받은 포인트를 뜻함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탈퇴한 사용자 제외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레벨 없는 사용자 제외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F0965-E4C6-191D-6DA6-FB98EF18F853}"/>
              </a:ext>
            </a:extLst>
          </p:cNvPr>
          <p:cNvSpPr/>
          <p:nvPr/>
        </p:nvSpPr>
        <p:spPr>
          <a:xfrm>
            <a:off x="394150" y="2622003"/>
            <a:ext cx="38587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참여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약관에 동의하고 온보딩을 진행한 사용자면 참여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E82150-ED87-48EB-FC8B-F6F6A906EC99}"/>
              </a:ext>
            </a:extLst>
          </p:cNvPr>
          <p:cNvSpPr/>
          <p:nvPr/>
        </p:nvSpPr>
        <p:spPr>
          <a:xfrm>
            <a:off x="394150" y="3789305"/>
            <a:ext cx="5615640" cy="194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운영 방식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상위 랭킹 공개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상위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TOP30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사용자만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페이지에 노출되며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자신의 순위는 별도 노출됨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 1,000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위까지만 랭킹 산정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lvl="1" indent="-228600">
              <a:lnSpc>
                <a:spcPct val="120000"/>
              </a:lnSpc>
              <a:spcAft>
                <a:spcPts val="549"/>
              </a:spcAft>
              <a:buFont typeface="+mj-ea"/>
              <a:buAutoNum type="circleNumDbPlain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1,000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 안에 드는 사용자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구체적인 순위 표기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lvl="1" indent="-228600">
              <a:lnSpc>
                <a:spcPct val="120000"/>
              </a:lnSpc>
              <a:spcAft>
                <a:spcPts val="549"/>
              </a:spcAft>
              <a:buFont typeface="+mj-ea"/>
              <a:buAutoNum type="circleNumDbPlain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1,000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 밖인 사용자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“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순위밖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표기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점 이상만 랭킹 카운팅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lvl="1" indent="-228600">
              <a:lnSpc>
                <a:spcPct val="120000"/>
              </a:lnSpc>
              <a:spcAft>
                <a:spcPts val="549"/>
              </a:spcAft>
              <a:buFont typeface="+mj-ea"/>
              <a:buAutoNum type="circleNumDbPlain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점인 사용자는 순위에서 제외되며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“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순위밖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표기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5D024-DC06-B34E-E584-646069256560}"/>
              </a:ext>
            </a:extLst>
          </p:cNvPr>
          <p:cNvSpPr txBox="1"/>
          <p:nvPr/>
        </p:nvSpPr>
        <p:spPr>
          <a:xfrm>
            <a:off x="9939933" y="26801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2D662-3171-75FB-005E-3894554E2B8B}"/>
              </a:ext>
            </a:extLst>
          </p:cNvPr>
          <p:cNvSpPr/>
          <p:nvPr/>
        </p:nvSpPr>
        <p:spPr>
          <a:xfrm>
            <a:off x="3129280" y="1497561"/>
            <a:ext cx="7853679" cy="296818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20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4991-F822-223A-6798-E8F37BB6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A41FA-71A5-2B35-1671-D0CAFB2D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기본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484B64-D647-E1C1-CEB5-C0E454D0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14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728A74-3418-B715-F534-528A13B73874}"/>
              </a:ext>
            </a:extLst>
          </p:cNvPr>
          <p:cNvSpPr/>
          <p:nvPr/>
        </p:nvSpPr>
        <p:spPr>
          <a:xfrm>
            <a:off x="394150" y="1187450"/>
            <a:ext cx="754725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동점자 순위 부여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별포인트많은순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피드 많은순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(PASS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보통 이상 등급만 카운팅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FAIL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미달 제외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100" strike="sngStrike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</a:t>
            </a:r>
            <a:r>
              <a:rPr lang="en-US" altLang="ko-KR" sz="1100" strike="sngStrike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 strike="sngStrike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피드많은순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온보딩 빠른순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D61425-B15E-C932-EB46-24F2CACF7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324466"/>
              </p:ext>
            </p:extLst>
          </p:nvPr>
        </p:nvGraphicFramePr>
        <p:xfrm>
          <a:off x="530226" y="3874664"/>
          <a:ext cx="937069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41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1501304924"/>
                    </a:ext>
                  </a:extLst>
                </a:gridCol>
                <a:gridCol w="894292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382837251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664569827"/>
                    </a:ext>
                  </a:extLst>
                </a:gridCol>
                <a:gridCol w="2071370">
                  <a:extLst>
                    <a:ext uri="{9D8B030D-6E8A-4147-A177-3AD203B41FA5}">
                      <a16:colId xmlns:a16="http://schemas.microsoft.com/office/drawing/2014/main" val="269417960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11807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레벨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별 포인트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피드 수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사진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영상 게시글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챌린지 최우수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우수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보통 피드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profile id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1,200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2,345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1,100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1,100</a:t>
                      </a: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1,100</a:t>
                      </a: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682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1,100</a:t>
                      </a: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1,100</a:t>
                      </a: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1,245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2545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0E0342-A6DB-5710-8E63-F8CC49ACC4F1}"/>
              </a:ext>
            </a:extLst>
          </p:cNvPr>
          <p:cNvSpPr/>
          <p:nvPr/>
        </p:nvSpPr>
        <p:spPr>
          <a:xfrm>
            <a:off x="394150" y="3425159"/>
            <a:ext cx="1624163" cy="335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참고</a:t>
            </a:r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정책 적용 예시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E4A08-24C8-FB2E-654D-6BB4F6757EE0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1D4DA1-D8C0-5E44-D2A0-C4C98057133A}"/>
              </a:ext>
            </a:extLst>
          </p:cNvPr>
          <p:cNvSpPr/>
          <p:nvPr/>
        </p:nvSpPr>
        <p:spPr>
          <a:xfrm>
            <a:off x="394150" y="1512110"/>
            <a:ext cx="7490010" cy="279180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2E67C0-4A87-3F87-0B1C-B6F76EFE932F}"/>
              </a:ext>
            </a:extLst>
          </p:cNvPr>
          <p:cNvSpPr/>
          <p:nvPr/>
        </p:nvSpPr>
        <p:spPr>
          <a:xfrm>
            <a:off x="530226" y="3880906"/>
            <a:ext cx="9370694" cy="2589637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B9CE8-E8BE-5C42-9420-4F8D26585DE9}"/>
              </a:ext>
            </a:extLst>
          </p:cNvPr>
          <p:cNvSpPr txBox="1"/>
          <p:nvPr/>
        </p:nvSpPr>
        <p:spPr>
          <a:xfrm>
            <a:off x="9981081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3EE68A-DB24-C0F9-9CFD-AF8176FC277C}"/>
              </a:ext>
            </a:extLst>
          </p:cNvPr>
          <p:cNvSpPr/>
          <p:nvPr/>
        </p:nvSpPr>
        <p:spPr>
          <a:xfrm>
            <a:off x="5623560" y="1515747"/>
            <a:ext cx="616204" cy="27918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8A49A-C12C-CABE-6D45-55FFBAD61928}"/>
              </a:ext>
            </a:extLst>
          </p:cNvPr>
          <p:cNvSpPr txBox="1"/>
          <p:nvPr/>
        </p:nvSpPr>
        <p:spPr>
          <a:xfrm>
            <a:off x="5742833" y="1359374"/>
            <a:ext cx="49693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en-US" altLang="ko-KR" sz="900">
                <a:solidFill>
                  <a:srgbClr val="FF0000"/>
                </a:solidFill>
              </a:rPr>
              <a:t>(v0.3)</a:t>
            </a:r>
            <a:endParaRPr lang="ko-KR" altLang="en-US" sz="9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7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7EEB-1B2F-4149-47E0-16159F6E6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57F5-977E-9732-907E-2526B19A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보상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442BE5-0FE2-E93D-4C97-1D78F605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15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404505-D0DE-857E-CD16-2E9169585DE5}"/>
              </a:ext>
            </a:extLst>
          </p:cNvPr>
          <p:cNvSpPr/>
          <p:nvPr/>
        </p:nvSpPr>
        <p:spPr>
          <a:xfrm>
            <a:off x="394150" y="1114323"/>
            <a:ext cx="3730508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보상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랭킹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TOP1~TOP5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위까지 하나투어 마일리지 보상 지급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25DDD-918C-57A9-FC79-CA7EF04A98FB}"/>
              </a:ext>
            </a:extLst>
          </p:cNvPr>
          <p:cNvSpPr/>
          <p:nvPr/>
        </p:nvSpPr>
        <p:spPr>
          <a:xfrm>
            <a:off x="394150" y="2001291"/>
            <a:ext cx="5435148" cy="59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하나투어 마일리지 지급 시점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종료 후 익월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일에 마일리지 지급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F079E6A-CEFA-749D-540A-2A43DBFAA377}"/>
              </a:ext>
            </a:extLst>
          </p:cNvPr>
          <p:cNvGraphicFramePr>
            <a:graphicFrameLocks noGrp="1"/>
          </p:cNvGraphicFramePr>
          <p:nvPr/>
        </p:nvGraphicFramePr>
        <p:xfrm>
          <a:off x="530224" y="2870501"/>
          <a:ext cx="52990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358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420454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2112262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하나투어 마일리지 보상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제세공과금 차감한 실 지급 마일리지 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500,000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390,000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400,000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312,000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300,000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234,000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200,000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156,000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100,000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98,000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07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E4F7-AE14-D5D3-DEF8-A987A521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D6299D7-06F9-5B89-09AF-2DFCF351C1BF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어워즈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A9F23-8132-7079-53FF-2647D146FCAF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84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E3903-AE61-1C83-35B6-DAE38F0F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E6D4-0977-19C8-6C6F-4254A4B2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 운영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86BC4C-8BF4-FEC1-1579-7537EE749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17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6E753B-0A9F-9F25-F1F7-9C25D6E1F4D3}"/>
              </a:ext>
            </a:extLst>
          </p:cNvPr>
          <p:cNvSpPr/>
          <p:nvPr/>
        </p:nvSpPr>
        <p:spPr>
          <a:xfrm>
            <a:off x="394150" y="966414"/>
            <a:ext cx="5846472" cy="103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연간 어워즈 운영 주기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매월 랭킹 상위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 선발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기준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개월 간 월 별 랭킹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모아 투표 진행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최소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최대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= TOP 5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</a:t>
            </a:r>
            <a:endParaRPr lang="en-US" altLang="ko-KR" sz="9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분기 별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 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선정을 위한 여행만렙 어워즈를 진행함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매월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월에는 </a:t>
            </a:r>
            <a:r>
              <a:rPr lang="en-US" altLang="ko-KR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TOP1 </a:t>
            </a:r>
            <a:r>
              <a:rPr lang="ko-KR" altLang="en-US" sz="9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선정을 위한 여행만렙 어워즈를 운영함</a:t>
            </a:r>
            <a:endParaRPr lang="en-US" altLang="ko-KR" sz="9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110CAE0-6B18-9570-36F2-D10EFA1A6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20065"/>
              </p:ext>
            </p:extLst>
          </p:nvPr>
        </p:nvGraphicFramePr>
        <p:xfrm>
          <a:off x="623198" y="2005312"/>
          <a:ext cx="1016545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121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3382837251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664569827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2011807073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2054105890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2320181882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2061406911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4079005022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3735456941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1706570622"/>
                    </a:ext>
                  </a:extLst>
                </a:gridCol>
                <a:gridCol w="847121">
                  <a:extLst>
                    <a:ext uri="{9D8B030D-6E8A-4147-A177-3AD203B41FA5}">
                      <a16:colId xmlns:a16="http://schemas.microsoft.com/office/drawing/2014/main" val="11342778"/>
                    </a:ext>
                  </a:extLst>
                </a:gridCol>
              </a:tblGrid>
              <a:tr h="186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35984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4Q TOP5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시즌 어워즈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(2026</a:t>
                      </a:r>
                      <a:r>
                        <a:rPr lang="ko-KR" altLang="en-US" sz="5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년부터</a:t>
                      </a:r>
                      <a:r>
                        <a:rPr lang="en-US" altLang="ko-KR" sz="5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5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000537"/>
                  </a:ext>
                </a:extLst>
              </a:tr>
              <a:tr h="18612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97804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1Q TOP5 </a:t>
                      </a: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시즌 어워즈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186127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297804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2Q TOP5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시즌 어워즈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186127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297804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3Q TOP5</a:t>
                      </a: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시즌 어워즈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25453"/>
                  </a:ext>
                </a:extLst>
              </a:tr>
              <a:tr h="297804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TOP1</a:t>
                      </a: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파이널 어워즈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09610"/>
                  </a:ext>
                </a:extLst>
              </a:tr>
              <a:tr h="186127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F6FD8F-6643-5B30-D445-B7B66FAD5B9E}"/>
              </a:ext>
            </a:extLst>
          </p:cNvPr>
          <p:cNvSpPr/>
          <p:nvPr/>
        </p:nvSpPr>
        <p:spPr>
          <a:xfrm>
            <a:off x="394150" y="5160884"/>
            <a:ext cx="2263761" cy="335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시즌</a:t>
            </a:r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파이널 어워즈 운영 주기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E6EBA95-BFF6-8895-8395-1099FAE70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44601"/>
              </p:ext>
            </p:extLst>
          </p:nvPr>
        </p:nvGraphicFramePr>
        <p:xfrm>
          <a:off x="623198" y="5549890"/>
          <a:ext cx="10165448" cy="162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81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664569827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2011807073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2054105890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2320181882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1160916431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2799645725"/>
                    </a:ext>
                  </a:extLst>
                </a:gridCol>
              </a:tblGrid>
              <a:tr h="158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158992"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어워즈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coming soon</a:t>
                      </a: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16998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대상자 선정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대상자 셋팅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오픈 및 투표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09610"/>
                  </a:ext>
                </a:extLst>
              </a:tr>
              <a:tr h="254388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B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33959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TOP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랭커 보상 사후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1061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5B24835-3D84-2028-AE03-2F5C19738872}"/>
              </a:ext>
            </a:extLst>
          </p:cNvPr>
          <p:cNvGrpSpPr/>
          <p:nvPr/>
        </p:nvGrpSpPr>
        <p:grpSpPr>
          <a:xfrm>
            <a:off x="8032806" y="5310521"/>
            <a:ext cx="2733169" cy="138499"/>
            <a:chOff x="7708392" y="4638587"/>
            <a:chExt cx="2733169" cy="1384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9DDE37-C962-3DF8-E356-CD12F5EE6847}"/>
                </a:ext>
              </a:extLst>
            </p:cNvPr>
            <p:cNvSpPr/>
            <p:nvPr/>
          </p:nvSpPr>
          <p:spPr>
            <a:xfrm>
              <a:off x="7708392" y="4638587"/>
              <a:ext cx="393192" cy="131797"/>
            </a:xfrm>
            <a:prstGeom prst="rect">
              <a:avLst/>
            </a:prstGeom>
            <a:solidFill>
              <a:srgbClr val="D1B2E8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7AD1D-001D-69C1-1174-7F28113FB993}"/>
                </a:ext>
              </a:extLst>
            </p:cNvPr>
            <p:cNvSpPr txBox="1"/>
            <p:nvPr/>
          </p:nvSpPr>
          <p:spPr>
            <a:xfrm>
              <a:off x="8197596" y="4638587"/>
              <a:ext cx="111088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/>
                <a:t>어워즈 사용자 화면 노출</a:t>
              </a:r>
              <a:endParaRPr lang="ko-KR" altLang="en-US" sz="900" err="1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8A2157-4F18-E929-0A49-175D4C3EEC63}"/>
                </a:ext>
              </a:extLst>
            </p:cNvPr>
            <p:cNvSpPr/>
            <p:nvPr/>
          </p:nvSpPr>
          <p:spPr>
            <a:xfrm>
              <a:off x="9436608" y="4638587"/>
              <a:ext cx="393192" cy="131797"/>
            </a:xfrm>
            <a:prstGeom prst="rect">
              <a:avLst/>
            </a:prstGeom>
            <a:solidFill>
              <a:srgbClr val="BFBFBF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19DC7-F72F-488B-477A-6DE2CAEF3D2C}"/>
                </a:ext>
              </a:extLst>
            </p:cNvPr>
            <p:cNvSpPr txBox="1"/>
            <p:nvPr/>
          </p:nvSpPr>
          <p:spPr>
            <a:xfrm>
              <a:off x="9902952" y="4638587"/>
              <a:ext cx="5386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/>
                <a:t>어워즈 운영</a:t>
              </a:r>
              <a:endParaRPr lang="ko-KR" altLang="en-US" sz="900" err="1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831662-C373-6F8C-F51D-24FA1A77649F}"/>
              </a:ext>
            </a:extLst>
          </p:cNvPr>
          <p:cNvGrpSpPr/>
          <p:nvPr/>
        </p:nvGrpSpPr>
        <p:grpSpPr>
          <a:xfrm>
            <a:off x="8032806" y="1759241"/>
            <a:ext cx="2755840" cy="138499"/>
            <a:chOff x="8032806" y="1995354"/>
            <a:chExt cx="2755840" cy="1384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A33429-08A7-4584-E369-4B09C8FFDBDD}"/>
                </a:ext>
              </a:extLst>
            </p:cNvPr>
            <p:cNvSpPr/>
            <p:nvPr/>
          </p:nvSpPr>
          <p:spPr>
            <a:xfrm>
              <a:off x="8032806" y="1995354"/>
              <a:ext cx="393192" cy="131797"/>
            </a:xfrm>
            <a:prstGeom prst="rect">
              <a:avLst/>
            </a:prstGeom>
            <a:solidFill>
              <a:srgbClr val="D1B2E8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B6C5D-E6CF-3E17-5F19-2D63E6BB5350}"/>
                </a:ext>
              </a:extLst>
            </p:cNvPr>
            <p:cNvSpPr txBox="1"/>
            <p:nvPr/>
          </p:nvSpPr>
          <p:spPr>
            <a:xfrm>
              <a:off x="8522010" y="1995354"/>
              <a:ext cx="87524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/>
                <a:t>어워즈 서비스 운영</a:t>
              </a:r>
              <a:endParaRPr lang="ko-KR" altLang="en-US" sz="900" err="1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0A8F8A-6FAC-FBB3-937F-288F865C02E2}"/>
                </a:ext>
              </a:extLst>
            </p:cNvPr>
            <p:cNvSpPr/>
            <p:nvPr/>
          </p:nvSpPr>
          <p:spPr>
            <a:xfrm>
              <a:off x="9548051" y="1995354"/>
              <a:ext cx="393192" cy="131797"/>
            </a:xfrm>
            <a:prstGeom prst="rect">
              <a:avLst/>
            </a:prstGeom>
            <a:solidFill>
              <a:srgbClr val="BFBFBF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D9AC2-9A58-76C9-657A-01FB784305C3}"/>
                </a:ext>
              </a:extLst>
            </p:cNvPr>
            <p:cNvSpPr txBox="1"/>
            <p:nvPr/>
          </p:nvSpPr>
          <p:spPr>
            <a:xfrm>
              <a:off x="10014395" y="1995354"/>
              <a:ext cx="774251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/>
                <a:t>랭킹 서비스 운영</a:t>
              </a:r>
              <a:endParaRPr lang="ko-KR" altLang="en-US" sz="900" err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36281D-0208-9E0E-F897-00FE06752B5D}"/>
              </a:ext>
            </a:extLst>
          </p:cNvPr>
          <p:cNvSpPr txBox="1"/>
          <p:nvPr/>
        </p:nvSpPr>
        <p:spPr>
          <a:xfrm>
            <a:off x="9981081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E581F2-EDD6-AA21-5E3D-E54D0E8F274E}"/>
              </a:ext>
            </a:extLst>
          </p:cNvPr>
          <p:cNvSpPr/>
          <p:nvPr/>
        </p:nvSpPr>
        <p:spPr>
          <a:xfrm>
            <a:off x="623198" y="2231700"/>
            <a:ext cx="835270" cy="429204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32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C284-BDBE-8127-E267-2073EFEB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7954F-93C5-6C35-AEDC-89B652DD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 투표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5203A-7807-3768-93E3-AB2D5DC8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18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F9165-7ED4-FEC3-3AFB-9949BAA4A228}"/>
              </a:ext>
            </a:extLst>
          </p:cNvPr>
          <p:cNvSpPr/>
          <p:nvPr/>
        </p:nvSpPr>
        <p:spPr>
          <a:xfrm>
            <a:off x="394150" y="2042468"/>
            <a:ext cx="3898824" cy="1132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참여 조건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 오픈 및 투표 운영 기간동안 투표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로그인한 회원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통합회원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온보딩한 사용자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고객번호당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 참여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D9F90-F0D7-C2F6-7A10-834FF4097324}"/>
              </a:ext>
            </a:extLst>
          </p:cNvPr>
          <p:cNvSpPr/>
          <p:nvPr/>
        </p:nvSpPr>
        <p:spPr>
          <a:xfrm>
            <a:off x="394150" y="3522669"/>
            <a:ext cx="7478329" cy="1140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반영 방식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점수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(70%)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정성 평가 점수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(30%)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점수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(70%) 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사용자들이 직접 투표한 결과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정성 평가 점수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(30%) 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후보자를 관리자가 직접 심사한 점수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(ex.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최근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개월 피드 수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반응 수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여행 콘텐츠 기여도 종합 평가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B11806-8EBC-E068-70B5-6F07479AEE4B}"/>
              </a:ext>
            </a:extLst>
          </p:cNvPr>
          <p:cNvSpPr/>
          <p:nvPr/>
        </p:nvSpPr>
        <p:spPr>
          <a:xfrm>
            <a:off x="394150" y="4907848"/>
            <a:ext cx="2957861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기간 및 발표 방식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기간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총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(14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 발표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 상세 페이지에서 결과 노출 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A33CB8-73AB-72EA-0BC7-B56F92245CB1}"/>
              </a:ext>
            </a:extLst>
          </p:cNvPr>
          <p:cNvSpPr/>
          <p:nvPr/>
        </p:nvSpPr>
        <p:spPr>
          <a:xfrm>
            <a:off x="394150" y="1191795"/>
            <a:ext cx="7478329" cy="60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투표 후보자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개월 간 월 별 랭킹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모아 후보자 등록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최소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최대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576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22B4-7EF1-773B-7C2B-7BA3F3EFD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5F512C3-3702-B0B0-ABCB-0D2B9B7FF57B}"/>
              </a:ext>
            </a:extLst>
          </p:cNvPr>
          <p:cNvSpPr txBox="1">
            <a:spLocks/>
          </p:cNvSpPr>
          <p:nvPr/>
        </p:nvSpPr>
        <p:spPr>
          <a:xfrm>
            <a:off x="-1" y="2519073"/>
            <a:ext cx="11160125" cy="20294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+mn-ea"/>
                <a:ea typeface="+mn-ea"/>
              </a:rPr>
              <a:t>   여행만렙 마일리지 혜택 지급 정책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5F8FC-B125-56C8-255D-71353D0BA1A4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7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325" y="90937"/>
            <a:ext cx="9625608" cy="749822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REVISION HISTORY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324548" y="7391150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8650"/>
              </p:ext>
            </p:extLst>
          </p:nvPr>
        </p:nvGraphicFramePr>
        <p:xfrm>
          <a:off x="523255" y="704028"/>
          <a:ext cx="10468595" cy="6598471"/>
        </p:xfrm>
        <a:graphic>
          <a:graphicData uri="http://schemas.openxmlformats.org/drawingml/2006/table">
            <a:tbl>
              <a:tblPr/>
              <a:tblGrid>
                <a:gridCol w="78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740997302"/>
                    </a:ext>
                  </a:extLst>
                </a:gridCol>
              </a:tblGrid>
              <a:tr h="20985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버전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변경 내용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작성자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변경일자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비고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0.1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최초작성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2025.01.15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7707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0.2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13p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별 포인트 동점자 순위 부여 정책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24p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피드 작성하기 아이콘 변경 및 챌린지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탭 신규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35p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아이콘 위치 및 동작 보완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46,47p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템플릿 가이드와 피드 붙여졌을 때 내용 분리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53p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챌린지도 마커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1,000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이상인 경우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+999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표기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랭킹탭 순위 노출케이스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58,59p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~3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위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&gt; 1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~5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위 왕관 노출로 변경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월 별 챌린지 피드 건수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별 수 노출 영역 챌린지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건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건인 경우의 케이스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74p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어드민 챌린지 관리 배경컬러코드 항목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저장하기 및 타이틀 디스크립션 보완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75p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검색조건 디스크립션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77,78p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신규추가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저장하기 기능 디스크립션 보완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2025.01.21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기획 리뷰 후 </a:t>
                      </a: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협의사항 반영</a:t>
                      </a: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10845"/>
                  </a:ext>
                </a:extLst>
              </a:tr>
              <a:tr h="4641052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0.3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심사상태 정의 및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 대상 초과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상태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마일리지 지급 비고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마일리지 지급 시점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11,74p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운영 주기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분으로 확정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12p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산정 기준 구개미션 별 포인트 합계 제외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13p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별 포인트 동점자 순위 부여 사진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영상 피드 수 기준 삭제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16p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연간 어워즈 운영 주기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월 기준 추가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(2026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년 부터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~)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마일리지 지급 비고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제세공과금 소수점에서 반올림하여 소수점 이하 절사처리 정의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21,72p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미션 별포인트 변경전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후 현행화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변경후 챌린지 미션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오늘미션 획득 포인트 및 포인트 제한 수정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22p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미션 별 포인트 정책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23,24p 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 중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상태 삭제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 대상 초과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피드 미노출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27,28p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기획전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&gt;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하드코딩 소개 페이지로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36p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탭 유지 지점 챌린지도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태그 피드 목록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실시간 현황 롤링 배너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초 단위 업데이트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37,58p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배너 인디케이터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뒤로가기 정의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38p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원링크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URL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업데이트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로그인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온보딩 이후 이동 정의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이달의 챌린지 없는 경우 케이스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40p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나의 챌린지 참여 횟수 쉼표처리 삭제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41p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심사통과수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참여가능수 노출 조건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종료 노출 케이스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44p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년월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&lt;&gt;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미노출 케이스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심사상태 심사중 삭제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참여 내역 정렬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46p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피드 올리기 시 해시태그 중복인 경우 정의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피드 사진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영상 피드 수정 정의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48,50p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템플릿 현행화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53p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공유하기 웹으로보기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앱으로보기 내용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이달의 랭킹 순위 어드민 연동 삭제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나의 순위 클릭 시 이동경로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67p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어워즈 종료케이스 삭제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76p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관리 수정 기능 삭제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관리 어드민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UI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78p 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 중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삭제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 대상 초과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상태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평가 점수 즉시 합산 정의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저장 시 심사통과수가 참여가능수 이상일 경우 케이스 추가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심사완료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"/"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심사대상초과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"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상태 인경우 케이스 보완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80,81p chatGPT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프롬프트 추가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2025.02.12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개발 협의사항 반영</a:t>
                      </a: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QA </a:t>
                      </a:r>
                    </a:p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Featurereview</a:t>
                      </a:r>
                    </a:p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사항 반영</a:t>
                      </a: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2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AB770B-28B1-0987-EF9D-9A22FE623A40}"/>
              </a:ext>
            </a:extLst>
          </p:cNvPr>
          <p:cNvSpPr txBox="1"/>
          <p:nvPr/>
        </p:nvSpPr>
        <p:spPr>
          <a:xfrm>
            <a:off x="7101841" y="1244579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E41EB-6530-F83E-7D63-EDC01B048B23}"/>
              </a:ext>
            </a:extLst>
          </p:cNvPr>
          <p:cNvSpPr txBox="1"/>
          <p:nvPr/>
        </p:nvSpPr>
        <p:spPr>
          <a:xfrm>
            <a:off x="7101841" y="2927236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6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9B93D-ED71-92CA-27AD-94C0F4B2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F3815-2806-7FD8-F6CB-A75AE4EC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마일리지 혜택 지급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781503-417F-7676-D478-2E72429C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20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61370D-D99D-5144-30E9-6F3FCA7ABF74}"/>
              </a:ext>
            </a:extLst>
          </p:cNvPr>
          <p:cNvSpPr/>
          <p:nvPr/>
        </p:nvSpPr>
        <p:spPr>
          <a:xfrm>
            <a:off x="394150" y="1234536"/>
            <a:ext cx="7478329" cy="60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+mn-ea"/>
              </a:rPr>
              <a:t>챌린지</a:t>
            </a:r>
            <a:endParaRPr lang="en-US" altLang="ko-KR" sz="14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  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챌린지 피드 심사 완료 시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건 별 최대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500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마일리지 즉시 지급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월 별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인당 최대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100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건 제한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en-US" altLang="ko-KR" sz="110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448CF1-A018-6EB2-4F16-7F97841A0994}"/>
              </a:ext>
            </a:extLst>
          </p:cNvPr>
          <p:cNvSpPr/>
          <p:nvPr/>
        </p:nvSpPr>
        <p:spPr>
          <a:xfrm>
            <a:off x="3576402" y="3039614"/>
            <a:ext cx="6553456" cy="416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 b="1">
                <a:latin typeface="+mn-ea"/>
              </a:rPr>
              <a:t>참고</a:t>
            </a:r>
            <a:r>
              <a:rPr lang="en-US" altLang="ko-KR" sz="900" b="1">
                <a:latin typeface="+mn-ea"/>
              </a:rPr>
              <a:t>) </a:t>
            </a:r>
            <a:r>
              <a:rPr lang="ko-KR" altLang="en-US" sz="900" b="1">
                <a:latin typeface="+mn-ea"/>
              </a:rPr>
              <a:t>마일리지 혜택</a:t>
            </a:r>
            <a:endParaRPr lang="en-US" altLang="ko-KR" sz="9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 b="1">
                <a:latin typeface="+mn-ea"/>
              </a:rPr>
              <a:t>레벨 </a:t>
            </a:r>
            <a:r>
              <a:rPr lang="en-US" altLang="ko-KR" sz="900" b="1">
                <a:latin typeface="+mn-ea"/>
              </a:rPr>
              <a:t>: </a:t>
            </a:r>
            <a:r>
              <a:rPr lang="ko-KR" altLang="en-US" sz="900" b="1">
                <a:latin typeface="+mn-ea"/>
              </a:rPr>
              <a:t>매 월 레벨에 따른 마일리지 차등 지급</a:t>
            </a:r>
            <a:endParaRPr lang="en-US" altLang="ko-KR" sz="9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900">
                <a:latin typeface="+mn-ea"/>
              </a:rPr>
              <a:t>     - Lv1.  :        0 </a:t>
            </a:r>
            <a:r>
              <a:rPr lang="ko-KR" altLang="en-US" sz="900">
                <a:latin typeface="+mn-ea"/>
              </a:rPr>
              <a:t>마일리지 지급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</a:t>
            </a:r>
            <a:r>
              <a:rPr lang="en-US" altLang="ko-KR" sz="900">
                <a:latin typeface="+mn-ea"/>
              </a:rPr>
              <a:t>- Lv2.  :   1,000 </a:t>
            </a:r>
            <a:r>
              <a:rPr lang="ko-KR" altLang="en-US" sz="900">
                <a:latin typeface="+mn-ea"/>
              </a:rPr>
              <a:t>마일리지 지급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</a:t>
            </a:r>
            <a:r>
              <a:rPr lang="en-US" altLang="ko-KR" sz="900">
                <a:latin typeface="+mn-ea"/>
              </a:rPr>
              <a:t>- Lv3.  :   3,000 </a:t>
            </a:r>
            <a:r>
              <a:rPr lang="ko-KR" altLang="en-US" sz="900">
                <a:latin typeface="+mn-ea"/>
              </a:rPr>
              <a:t>마일리지 지급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</a:t>
            </a:r>
            <a:r>
              <a:rPr lang="en-US" altLang="ko-KR" sz="900">
                <a:latin typeface="+mn-ea"/>
              </a:rPr>
              <a:t>- Lv4.  :   5,000 </a:t>
            </a:r>
            <a:r>
              <a:rPr lang="ko-KR" altLang="en-US" sz="900">
                <a:latin typeface="+mn-ea"/>
              </a:rPr>
              <a:t>마일리지 지급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</a:t>
            </a:r>
            <a:r>
              <a:rPr lang="en-US" altLang="ko-KR" sz="900">
                <a:latin typeface="+mn-ea"/>
              </a:rPr>
              <a:t>- Lv5.  :  10,000 </a:t>
            </a:r>
            <a:r>
              <a:rPr lang="ko-KR" altLang="en-US" sz="900">
                <a:latin typeface="+mn-ea"/>
              </a:rPr>
              <a:t>마일리지 지급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</a:t>
            </a:r>
            <a:r>
              <a:rPr lang="en-US" altLang="ko-KR" sz="900">
                <a:latin typeface="+mn-ea"/>
              </a:rPr>
              <a:t>- Lv6.  :  20,000 </a:t>
            </a:r>
            <a:r>
              <a:rPr lang="ko-KR" altLang="en-US" sz="900">
                <a:latin typeface="+mn-ea"/>
              </a:rPr>
              <a:t>마일리지 지급</a:t>
            </a:r>
            <a:br>
              <a:rPr lang="en-US" altLang="ko-KR" sz="900">
                <a:latin typeface="+mn-ea"/>
              </a:rPr>
            </a:br>
            <a:br>
              <a:rPr lang="en-US" altLang="ko-KR" sz="900" b="1">
                <a:latin typeface="+mn-ea"/>
              </a:rPr>
            </a:br>
            <a:r>
              <a:rPr lang="ko-KR" altLang="en-US" sz="900" b="1">
                <a:latin typeface="+mn-ea"/>
              </a:rPr>
              <a:t>여행전문가 </a:t>
            </a:r>
            <a:r>
              <a:rPr lang="en-US" altLang="ko-KR" sz="900" b="1">
                <a:latin typeface="+mn-ea"/>
              </a:rPr>
              <a:t>: </a:t>
            </a:r>
            <a:r>
              <a:rPr lang="ko-KR" altLang="en-US" sz="900" b="1">
                <a:latin typeface="+mn-ea"/>
              </a:rPr>
              <a:t>분기 최대 </a:t>
            </a:r>
            <a:r>
              <a:rPr lang="en-US" altLang="ko-KR" sz="900" b="1">
                <a:latin typeface="+mn-ea"/>
              </a:rPr>
              <a:t>220,000 </a:t>
            </a:r>
            <a:r>
              <a:rPr lang="ko-KR" altLang="en-US" sz="900" b="1">
                <a:latin typeface="+mn-ea"/>
              </a:rPr>
              <a:t>마일리지를 활동에따라 지급</a:t>
            </a:r>
            <a:r>
              <a:rPr lang="en-US" altLang="ko-KR" sz="900" b="1">
                <a:latin typeface="+mn-ea"/>
              </a:rPr>
              <a:t>(</a:t>
            </a:r>
            <a:r>
              <a:rPr lang="ko-KR" altLang="en-US" sz="900" b="1">
                <a:latin typeface="+mn-ea"/>
              </a:rPr>
              <a:t>분기별 운영</a:t>
            </a:r>
            <a:r>
              <a:rPr lang="en-US" altLang="ko-KR" sz="900" b="1">
                <a:latin typeface="+mn-ea"/>
              </a:rPr>
              <a:t>/ lv4</a:t>
            </a:r>
            <a:r>
              <a:rPr lang="ko-KR" altLang="en-US" sz="900" b="1">
                <a:latin typeface="+mn-ea"/>
              </a:rPr>
              <a:t>이상 달성자 중 신청자에 한해</a:t>
            </a:r>
            <a:r>
              <a:rPr lang="en-US" altLang="ko-KR" sz="900" b="1">
                <a:latin typeface="+mn-ea"/>
              </a:rPr>
              <a:t>)   </a:t>
            </a:r>
            <a:br>
              <a:rPr lang="en-US" altLang="ko-KR" sz="900" b="1">
                <a:latin typeface="+mn-ea"/>
              </a:rPr>
            </a:br>
            <a:r>
              <a:rPr lang="en-US" altLang="ko-KR" sz="900">
                <a:latin typeface="+mn-ea"/>
              </a:rPr>
              <a:t>      ex. 1-3</a:t>
            </a:r>
            <a:r>
              <a:rPr lang="ko-KR" altLang="en-US" sz="900">
                <a:latin typeface="+mn-ea"/>
              </a:rPr>
              <a:t>월 여행전문가 신청시  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      기본 </a:t>
            </a:r>
            <a:r>
              <a:rPr lang="en-US" altLang="ko-KR" sz="900">
                <a:latin typeface="+mn-ea"/>
              </a:rPr>
              <a:t>10</a:t>
            </a:r>
            <a:r>
              <a:rPr lang="ko-KR" altLang="en-US" sz="900">
                <a:latin typeface="+mn-ea"/>
              </a:rPr>
              <a:t>만 마일리지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분기별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시작월 지급</a:t>
            </a:r>
            <a:r>
              <a:rPr lang="en-US" altLang="ko-KR" sz="900">
                <a:latin typeface="+mn-ea"/>
              </a:rPr>
              <a:t>)  ex.1</a:t>
            </a:r>
            <a:r>
              <a:rPr lang="ko-KR" altLang="en-US" sz="900">
                <a:latin typeface="+mn-ea"/>
              </a:rPr>
              <a:t>월 </a:t>
            </a:r>
            <a:r>
              <a:rPr lang="en-US" altLang="ko-KR" sz="900">
                <a:latin typeface="+mn-ea"/>
              </a:rPr>
              <a:t>10</a:t>
            </a:r>
            <a:r>
              <a:rPr lang="ko-KR" altLang="en-US" sz="900">
                <a:latin typeface="+mn-ea"/>
              </a:rPr>
              <a:t>만 마일리지 지급 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>
                <a:latin typeface="+mn-ea"/>
              </a:rPr>
              <a:t>           피드 작성시 최대 </a:t>
            </a:r>
            <a:r>
              <a:rPr lang="en-US" altLang="ko-KR" sz="900">
                <a:latin typeface="+mn-ea"/>
              </a:rPr>
              <a:t>12</a:t>
            </a:r>
            <a:r>
              <a:rPr lang="ko-KR" altLang="en-US" sz="900">
                <a:latin typeface="+mn-ea"/>
              </a:rPr>
              <a:t>만 마일리지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월 최대 </a:t>
            </a:r>
            <a:r>
              <a:rPr lang="en-US" altLang="ko-KR" sz="900">
                <a:latin typeface="+mn-ea"/>
              </a:rPr>
              <a:t>4</a:t>
            </a:r>
            <a:r>
              <a:rPr lang="ko-KR" altLang="en-US" sz="900">
                <a:latin typeface="+mn-ea"/>
              </a:rPr>
              <a:t>만마일리지</a:t>
            </a:r>
            <a:r>
              <a:rPr lang="en-US" altLang="ko-KR" sz="900">
                <a:latin typeface="+mn-ea"/>
              </a:rPr>
              <a:t>)  ex. 2,3,4</a:t>
            </a:r>
            <a:r>
              <a:rPr lang="ko-KR" altLang="en-US" sz="900">
                <a:latin typeface="+mn-ea"/>
              </a:rPr>
              <a:t>월 각 </a:t>
            </a:r>
            <a:r>
              <a:rPr lang="en-US" altLang="ko-KR" sz="900">
                <a:latin typeface="+mn-ea"/>
              </a:rPr>
              <a:t>4</a:t>
            </a:r>
            <a:r>
              <a:rPr lang="ko-KR" altLang="en-US" sz="900">
                <a:latin typeface="+mn-ea"/>
              </a:rPr>
              <a:t>만 마일리지 지급</a:t>
            </a:r>
            <a:br>
              <a:rPr lang="en-US" altLang="ko-KR" sz="900">
                <a:latin typeface="+mn-ea"/>
              </a:rPr>
            </a:br>
            <a:br>
              <a:rPr lang="en-US" altLang="ko-KR" sz="900">
                <a:latin typeface="+mn-ea"/>
              </a:rPr>
            </a:br>
            <a:r>
              <a:rPr lang="ko-KR" altLang="en-US" sz="900" b="1">
                <a:latin typeface="+mn-ea"/>
              </a:rPr>
              <a:t>랭킹</a:t>
            </a:r>
            <a:r>
              <a:rPr lang="en-US" altLang="ko-KR" sz="900" b="1">
                <a:latin typeface="+mn-ea"/>
              </a:rPr>
              <a:t> : </a:t>
            </a:r>
            <a:r>
              <a:rPr lang="ko-KR" altLang="en-US" sz="900" b="1">
                <a:latin typeface="+mn-ea"/>
              </a:rPr>
              <a:t>랭킹 </a:t>
            </a:r>
            <a:r>
              <a:rPr lang="en-US" altLang="ko-KR" sz="900" b="1">
                <a:latin typeface="+mn-ea"/>
              </a:rPr>
              <a:t>5</a:t>
            </a:r>
            <a:r>
              <a:rPr lang="ko-KR" altLang="en-US" sz="900" b="1">
                <a:latin typeface="+mn-ea"/>
              </a:rPr>
              <a:t>위에 드는 사용자에게 </a:t>
            </a:r>
            <a:r>
              <a:rPr lang="en-US" altLang="ko-KR" sz="900" b="1">
                <a:latin typeface="+mn-ea"/>
              </a:rPr>
              <a:t>10</a:t>
            </a:r>
            <a:r>
              <a:rPr lang="ko-KR" altLang="en-US" sz="900" b="1">
                <a:latin typeface="+mn-ea"/>
              </a:rPr>
              <a:t>만 마일리지</a:t>
            </a:r>
            <a:r>
              <a:rPr lang="en-US" altLang="ko-KR" sz="900" b="1">
                <a:latin typeface="+mn-ea"/>
              </a:rPr>
              <a:t>~50</a:t>
            </a:r>
            <a:r>
              <a:rPr lang="ko-KR" altLang="en-US" sz="900" b="1">
                <a:latin typeface="+mn-ea"/>
              </a:rPr>
              <a:t>만 마일리지 차등지급</a:t>
            </a:r>
            <a:br>
              <a:rPr lang="en-US" altLang="ko-KR" sz="900" b="1">
                <a:latin typeface="+mn-ea"/>
              </a:rPr>
            </a:br>
            <a:r>
              <a:rPr lang="en-US" altLang="ko-KR" sz="900">
                <a:latin typeface="+mn-ea"/>
              </a:rPr>
              <a:t>    TOP1~5 : 50/40/30/20/10</a:t>
            </a:r>
            <a:r>
              <a:rPr lang="ko-KR" altLang="en-US" sz="900">
                <a:latin typeface="+mn-ea"/>
              </a:rPr>
              <a:t>만 마일리지</a:t>
            </a:r>
            <a:br>
              <a:rPr lang="en-US" altLang="ko-KR" sz="900">
                <a:latin typeface="+mn-ea"/>
              </a:rPr>
            </a:br>
            <a:endParaRPr lang="ko-KR" altLang="en-US" sz="9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900" b="1">
                <a:latin typeface="+mn-ea"/>
              </a:rPr>
              <a:t>어워즈</a:t>
            </a:r>
            <a:r>
              <a:rPr lang="en-US" altLang="ko-KR" sz="900" b="1">
                <a:latin typeface="+mn-ea"/>
              </a:rPr>
              <a:t>(</a:t>
            </a:r>
            <a:r>
              <a:rPr lang="ko-KR" altLang="en-US" sz="900" b="1">
                <a:latin typeface="+mn-ea"/>
              </a:rPr>
              <a:t>투표</a:t>
            </a:r>
            <a:r>
              <a:rPr lang="en-US" altLang="ko-KR" sz="900" b="1">
                <a:latin typeface="+mn-ea"/>
              </a:rPr>
              <a:t>) : </a:t>
            </a:r>
            <a:r>
              <a:rPr lang="ko-KR" altLang="en-US" sz="900" b="1">
                <a:latin typeface="+mn-ea"/>
              </a:rPr>
              <a:t>매 분기별 </a:t>
            </a:r>
            <a:r>
              <a:rPr lang="en-US" altLang="ko-KR" sz="900" b="1">
                <a:latin typeface="+mn-ea"/>
              </a:rPr>
              <a:t>TOP5, </a:t>
            </a:r>
            <a:r>
              <a:rPr lang="ko-KR" altLang="en-US" sz="900" b="1">
                <a:latin typeface="+mn-ea"/>
              </a:rPr>
              <a:t>연말 </a:t>
            </a:r>
            <a:r>
              <a:rPr lang="en-US" altLang="ko-KR" sz="900" b="1">
                <a:latin typeface="+mn-ea"/>
              </a:rPr>
              <a:t>TOP1 </a:t>
            </a:r>
            <a:r>
              <a:rPr lang="ko-KR" altLang="en-US" sz="900" b="1">
                <a:latin typeface="+mn-ea"/>
              </a:rPr>
              <a:t>선정으로 여행만렙어워즈를 운영하여 투표 진행 후 마일리지 지급 </a:t>
            </a:r>
            <a:r>
              <a:rPr lang="en-US" altLang="ko-KR" sz="900" b="1">
                <a:latin typeface="+mn-ea"/>
              </a:rPr>
              <a:t>(</a:t>
            </a:r>
            <a:r>
              <a:rPr lang="ko-KR" altLang="en-US" sz="900" b="1">
                <a:latin typeface="+mn-ea"/>
              </a:rPr>
              <a:t>분기</a:t>
            </a:r>
            <a:r>
              <a:rPr lang="en-US" altLang="ko-KR" sz="900" b="1">
                <a:latin typeface="+mn-ea"/>
              </a:rPr>
              <a:t>/</a:t>
            </a:r>
            <a:r>
              <a:rPr lang="ko-KR" altLang="en-US" sz="900" b="1">
                <a:latin typeface="+mn-ea"/>
              </a:rPr>
              <a:t>연 </a:t>
            </a:r>
            <a:r>
              <a:rPr lang="en-US" altLang="ko-KR" sz="900" b="1">
                <a:latin typeface="+mn-ea"/>
              </a:rPr>
              <a:t>1</a:t>
            </a:r>
            <a:r>
              <a:rPr lang="ko-KR" altLang="en-US" sz="900" b="1">
                <a:latin typeface="+mn-ea"/>
              </a:rPr>
              <a:t>회</a:t>
            </a:r>
            <a:r>
              <a:rPr lang="en-US" altLang="ko-KR" sz="900" b="1">
                <a:latin typeface="+mn-ea"/>
              </a:rPr>
              <a:t>)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900">
                <a:latin typeface="+mn-ea"/>
              </a:rPr>
              <a:t>   - </a:t>
            </a:r>
            <a:r>
              <a:rPr lang="ko-KR" altLang="en-US" sz="900">
                <a:latin typeface="+mn-ea"/>
              </a:rPr>
              <a:t>여행전문가 </a:t>
            </a:r>
            <a:r>
              <a:rPr lang="en-US" altLang="ko-KR" sz="900">
                <a:latin typeface="+mn-ea"/>
              </a:rPr>
              <a:t>TOP5 : 500,000 </a:t>
            </a:r>
            <a:r>
              <a:rPr lang="ko-KR" altLang="en-US" sz="900">
                <a:latin typeface="+mn-ea"/>
              </a:rPr>
              <a:t>마일리지 지급 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분기마다 </a:t>
            </a:r>
            <a:r>
              <a:rPr lang="en-US" altLang="ko-KR" sz="900">
                <a:latin typeface="+mn-ea"/>
              </a:rPr>
              <a:t>5</a:t>
            </a:r>
            <a:r>
              <a:rPr lang="ko-KR" altLang="en-US" sz="900">
                <a:latin typeface="+mn-ea"/>
              </a:rPr>
              <a:t>명</a:t>
            </a:r>
            <a:r>
              <a:rPr lang="en-US" altLang="ko-KR" sz="900">
                <a:latin typeface="+mn-ea"/>
              </a:rPr>
              <a:t>)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900">
                <a:latin typeface="+mn-ea"/>
              </a:rPr>
              <a:t>   - </a:t>
            </a:r>
            <a:r>
              <a:rPr lang="ko-KR" altLang="en-US" sz="900">
                <a:latin typeface="+mn-ea"/>
              </a:rPr>
              <a:t>여행전문가 </a:t>
            </a:r>
            <a:r>
              <a:rPr lang="en-US" altLang="ko-KR" sz="900">
                <a:latin typeface="+mn-ea"/>
              </a:rPr>
              <a:t>TOP1 : 3,000,000  </a:t>
            </a:r>
            <a:r>
              <a:rPr lang="ko-KR" altLang="en-US" sz="900">
                <a:latin typeface="+mn-ea"/>
              </a:rPr>
              <a:t>마일리지 지급 </a:t>
            </a:r>
            <a:r>
              <a:rPr lang="en-US" altLang="ko-KR" sz="900">
                <a:latin typeface="+mn-ea"/>
              </a:rPr>
              <a:t>(</a:t>
            </a:r>
            <a:r>
              <a:rPr lang="ko-KR" altLang="en-US" sz="900">
                <a:latin typeface="+mn-ea"/>
              </a:rPr>
              <a:t>연 </a:t>
            </a:r>
            <a:r>
              <a:rPr lang="en-US" altLang="ko-KR" sz="900">
                <a:latin typeface="+mn-ea"/>
              </a:rPr>
              <a:t>1</a:t>
            </a:r>
            <a:r>
              <a:rPr lang="ko-KR" altLang="en-US" sz="900">
                <a:latin typeface="+mn-ea"/>
              </a:rPr>
              <a:t>명</a:t>
            </a:r>
            <a:r>
              <a:rPr lang="en-US" altLang="ko-KR" sz="900">
                <a:latin typeface="+mn-ea"/>
              </a:rPr>
              <a:t>)</a:t>
            </a:r>
            <a:endParaRPr lang="en-US" altLang="ko-KR" sz="7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6B7206-C083-7F0C-8C5B-8B3249BA8434}"/>
              </a:ext>
            </a:extLst>
          </p:cNvPr>
          <p:cNvSpPr/>
          <p:nvPr/>
        </p:nvSpPr>
        <p:spPr>
          <a:xfrm>
            <a:off x="394150" y="1971116"/>
            <a:ext cx="10845350" cy="107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+mn-ea"/>
              </a:rPr>
              <a:t>레벨 </a:t>
            </a:r>
            <a:r>
              <a:rPr lang="en-US" altLang="ko-KR" sz="1400" b="1">
                <a:latin typeface="+mn-ea"/>
              </a:rPr>
              <a:t>/ </a:t>
            </a:r>
            <a:r>
              <a:rPr lang="ko-KR" altLang="en-US" sz="1400" b="1">
                <a:latin typeface="+mn-ea"/>
              </a:rPr>
              <a:t>여행전문가 레벨 </a:t>
            </a:r>
            <a:r>
              <a:rPr lang="en-US" altLang="ko-KR" sz="1400" b="1">
                <a:latin typeface="+mn-ea"/>
              </a:rPr>
              <a:t>/ </a:t>
            </a:r>
            <a:r>
              <a:rPr lang="ko-KR" altLang="en-US" sz="1400" b="1">
                <a:latin typeface="+mn-ea"/>
              </a:rPr>
              <a:t>랭킹 </a:t>
            </a:r>
            <a:r>
              <a:rPr lang="en-US" altLang="ko-KR" sz="1400" b="1">
                <a:latin typeface="+mn-ea"/>
              </a:rPr>
              <a:t>/ </a:t>
            </a:r>
            <a:r>
              <a:rPr lang="ko-KR" altLang="en-US" sz="1400" b="1">
                <a:latin typeface="+mn-ea"/>
              </a:rPr>
              <a:t>어워즈 </a:t>
            </a:r>
            <a:r>
              <a:rPr lang="en-US" altLang="ko-KR" sz="1400" b="1">
                <a:latin typeface="+mn-ea"/>
              </a:rPr>
              <a:t>(</a:t>
            </a:r>
            <a:r>
              <a:rPr lang="ko-KR" altLang="en-US" sz="1400" b="1">
                <a:latin typeface="+mn-ea"/>
              </a:rPr>
              <a:t>투표</a:t>
            </a:r>
            <a:r>
              <a:rPr lang="en-US" altLang="ko-KR" sz="1400" b="1">
                <a:latin typeface="+mn-ea"/>
              </a:rPr>
              <a:t>)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  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매 월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일 각 혜택 마일리지를 합산하여 배치성으로 자동 지급</a:t>
            </a:r>
            <a:endParaRPr lang="en-US" altLang="ko-KR" sz="1100" b="0" i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>
                <a:solidFill>
                  <a:srgbClr val="000000"/>
                </a:solidFill>
                <a:latin typeface="+mn-ea"/>
              </a:rPr>
              <a:t>  -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단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, 5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만 마일리지를 초과하는 경우인 합산 마일리지가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50,001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원부터는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 22%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제세공과금 제외 한 마일리지 금액을 제공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마일리지 지급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비고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월간 리워드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 </a:t>
            </a:r>
            <a:br>
              <a:rPr lang="en-US" altLang="ko-KR" sz="1100">
                <a:solidFill>
                  <a:srgbClr val="000000"/>
                </a:solidFill>
                <a:latin typeface="+mn-ea"/>
              </a:rPr>
            </a:br>
            <a:r>
              <a:rPr lang="en-US" altLang="ko-KR" sz="1100">
                <a:solidFill>
                  <a:srgbClr val="000000"/>
                </a:solidFill>
                <a:latin typeface="+mn-ea"/>
              </a:rPr>
              <a:t>  -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예시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1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074AE-CC69-89E9-8449-5AB7202E01D2}"/>
              </a:ext>
            </a:extLst>
          </p:cNvPr>
          <p:cNvSpPr txBox="1"/>
          <p:nvPr/>
        </p:nvSpPr>
        <p:spPr>
          <a:xfrm>
            <a:off x="8896248" y="225520"/>
            <a:ext cx="2263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solidFill>
                  <a:srgbClr val="000000"/>
                </a:solidFill>
                <a:latin typeface="+mn-ea"/>
              </a:rPr>
              <a:t>01/13 </a:t>
            </a:r>
            <a:r>
              <a:rPr lang="ko-KR" altLang="en-US" sz="1000">
                <a:solidFill>
                  <a:srgbClr val="000000"/>
                </a:solidFill>
                <a:latin typeface="+mn-ea"/>
              </a:rPr>
              <a:t>세무팀 확인</a:t>
            </a:r>
            <a:endParaRPr lang="ko-KR" altLang="en-US" sz="1000">
              <a:latin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CF34D47-5A78-C002-19DD-380B18FD0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37286"/>
              </p:ext>
            </p:extLst>
          </p:nvPr>
        </p:nvGraphicFramePr>
        <p:xfrm>
          <a:off x="714595" y="3039614"/>
          <a:ext cx="254136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81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270681">
                  <a:extLst>
                    <a:ext uri="{9D8B030D-6E8A-4147-A177-3AD203B41FA5}">
                      <a16:colId xmlns:a16="http://schemas.microsoft.com/office/drawing/2014/main" val="664569827"/>
                    </a:ext>
                  </a:extLst>
                </a:gridCol>
              </a:tblGrid>
              <a:tr h="158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 혜택 마일리지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레벨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20,000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16998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여행전문가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100,000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158992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랭킹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100,000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159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투표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500,000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09610"/>
                  </a:ext>
                </a:extLst>
              </a:tr>
              <a:tr h="159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총합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720,000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8346"/>
                  </a:ext>
                </a:extLst>
              </a:tr>
              <a:tr h="15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22%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제세금 제외 </a:t>
                      </a:r>
                      <a:b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실 마일리지 지급액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561,600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797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2FB6DF-270B-FB3E-70D3-14392C5B07AE}"/>
              </a:ext>
            </a:extLst>
          </p:cNvPr>
          <p:cNvSpPr txBox="1"/>
          <p:nvPr/>
        </p:nvSpPr>
        <p:spPr>
          <a:xfrm>
            <a:off x="8943227" y="2793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083774-D7E1-9CAC-9084-5BC9CFB832EC}"/>
              </a:ext>
            </a:extLst>
          </p:cNvPr>
          <p:cNvSpPr/>
          <p:nvPr/>
        </p:nvSpPr>
        <p:spPr>
          <a:xfrm>
            <a:off x="228600" y="5439024"/>
            <a:ext cx="3027357" cy="886115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A43EFA5F-E082-3CE1-D98C-48E940C6183F}"/>
              </a:ext>
            </a:extLst>
          </p:cNvPr>
          <p:cNvCxnSpPr/>
          <p:nvPr/>
        </p:nvCxnSpPr>
        <p:spPr>
          <a:xfrm rot="5400000">
            <a:off x="505234" y="4997159"/>
            <a:ext cx="702753" cy="105156"/>
          </a:xfrm>
          <a:prstGeom prst="curvedConnector3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CED3EB-9794-C84C-A023-F9A5ED532EC5}"/>
              </a:ext>
            </a:extLst>
          </p:cNvPr>
          <p:cNvSpPr txBox="1"/>
          <p:nvPr/>
        </p:nvSpPr>
        <p:spPr>
          <a:xfrm>
            <a:off x="347022" y="5494142"/>
            <a:ext cx="290893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/>
              <a:t>제세공과금은 소수점에서 반올림하여 소수점 이하 절사처리</a:t>
            </a:r>
            <a:endParaRPr lang="en-US" altLang="ko-KR" sz="900"/>
          </a:p>
          <a:p>
            <a:r>
              <a:rPr lang="ko-KR" altLang="en-US" sz="900"/>
              <a:t>예시</a:t>
            </a:r>
            <a:r>
              <a:rPr lang="en-US" altLang="ko-KR" sz="900"/>
              <a:t>)</a:t>
            </a:r>
          </a:p>
          <a:p>
            <a:r>
              <a:rPr lang="ko-KR" altLang="en-US" sz="900"/>
              <a:t>제세공과금 </a:t>
            </a:r>
            <a:r>
              <a:rPr lang="en-US" altLang="ko-KR" sz="900"/>
              <a:t>22%</a:t>
            </a:r>
            <a:r>
              <a:rPr lang="ko-KR" altLang="en-US" sz="900"/>
              <a:t>가</a:t>
            </a:r>
          </a:p>
          <a:p>
            <a:r>
              <a:rPr lang="en-US" altLang="ko-KR" sz="900"/>
              <a:t>244,444.42</a:t>
            </a:r>
            <a:r>
              <a:rPr lang="ko-KR" altLang="en-US" sz="900"/>
              <a:t>원이 나온다면 </a:t>
            </a:r>
            <a:r>
              <a:rPr lang="en-US" altLang="ko-KR" sz="900"/>
              <a:t>244,444</a:t>
            </a:r>
            <a:r>
              <a:rPr lang="ko-KR" altLang="en-US" sz="900"/>
              <a:t>원 </a:t>
            </a:r>
            <a:br>
              <a:rPr lang="ko-KR" altLang="en-US" sz="900"/>
            </a:br>
            <a:r>
              <a:rPr lang="en-US" altLang="ko-KR" sz="900"/>
              <a:t>244,444.52</a:t>
            </a:r>
            <a:r>
              <a:rPr lang="ko-KR" altLang="en-US" sz="900"/>
              <a:t>원이 나온다면 </a:t>
            </a:r>
            <a:r>
              <a:rPr lang="en-US" altLang="ko-KR" sz="900"/>
              <a:t>244,445</a:t>
            </a:r>
            <a:r>
              <a:rPr lang="ko-KR" altLang="en-US" sz="900"/>
              <a:t>원</a:t>
            </a:r>
            <a:endParaRPr lang="en-US" altLang="ko-KR" sz="900"/>
          </a:p>
          <a:p>
            <a:endParaRPr lang="ko-KR" altLang="en-US" sz="900" dirty="0" err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AC3587-1BFE-D20B-661E-46996F1C91CF}"/>
              </a:ext>
            </a:extLst>
          </p:cNvPr>
          <p:cNvSpPr/>
          <p:nvPr/>
        </p:nvSpPr>
        <p:spPr>
          <a:xfrm>
            <a:off x="7253287" y="2596557"/>
            <a:ext cx="2519364" cy="234368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CFAA-1CE8-98D1-11AF-6252DB6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F6E4A8-2985-64E3-DC4A-D526A5F0CF26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23454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3200" b="1">
                <a:latin typeface="+mn-ea"/>
                <a:ea typeface="+mn-ea"/>
              </a:rPr>
              <a:t>   기타 변경</a:t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1600" b="1">
                <a:latin typeface="+mn-ea"/>
                <a:ea typeface="+mn-ea"/>
              </a:rPr>
              <a:t>       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>
                <a:latin typeface="+mn-ea"/>
                <a:ea typeface="+mn-ea"/>
              </a:rPr>
              <a:t>       1) </a:t>
            </a:r>
            <a:r>
              <a:rPr lang="ko-KR" altLang="en-US" sz="1600" b="1">
                <a:latin typeface="+mn-ea"/>
                <a:ea typeface="+mn-ea"/>
              </a:rPr>
              <a:t>미션 별포인트 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>
                <a:latin typeface="+mn-ea"/>
                <a:ea typeface="+mn-ea"/>
              </a:rPr>
              <a:t>       2) </a:t>
            </a:r>
            <a:r>
              <a:rPr lang="ko-KR" altLang="en-US" sz="1600" b="1">
                <a:latin typeface="+mn-ea"/>
                <a:ea typeface="+mn-ea"/>
              </a:rPr>
              <a:t>추천</a:t>
            </a:r>
            <a:r>
              <a:rPr lang="en-US" altLang="ko-KR" sz="1600" b="1">
                <a:latin typeface="+mn-ea"/>
                <a:ea typeface="+mn-ea"/>
              </a:rPr>
              <a:t>,</a:t>
            </a:r>
            <a:r>
              <a:rPr lang="ko-KR" altLang="en-US" sz="1600" b="1">
                <a:latin typeface="+mn-ea"/>
                <a:ea typeface="+mn-ea"/>
              </a:rPr>
              <a:t>최신 </a:t>
            </a:r>
            <a:r>
              <a:rPr lang="en-US" altLang="ko-KR" sz="1600" b="1">
                <a:latin typeface="+mn-ea"/>
                <a:ea typeface="+mn-ea"/>
              </a:rPr>
              <a:t>TAB </a:t>
            </a:r>
            <a:r>
              <a:rPr lang="ko-KR" altLang="en-US" sz="1600" b="1">
                <a:latin typeface="+mn-ea"/>
                <a:ea typeface="+mn-ea"/>
              </a:rPr>
              <a:t>피드 조회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>
                <a:latin typeface="+mn-ea"/>
                <a:ea typeface="+mn-ea"/>
              </a:rPr>
              <a:t>       3) </a:t>
            </a:r>
            <a:r>
              <a:rPr lang="ko-KR" altLang="en-US" sz="1600" b="1">
                <a:latin typeface="+mn-ea"/>
                <a:ea typeface="+mn-ea"/>
              </a:rPr>
              <a:t>나의 여행만렙 피드 조회</a:t>
            </a:r>
            <a:br>
              <a:rPr lang="en-US" altLang="ko-KR" sz="1600" b="1">
                <a:latin typeface="+mn-ea"/>
                <a:ea typeface="+mn-ea"/>
              </a:rPr>
            </a:br>
            <a:r>
              <a:rPr lang="en-US" altLang="ko-KR" sz="1600" b="1">
                <a:latin typeface="+mn-ea"/>
                <a:ea typeface="+mn-ea"/>
              </a:rPr>
              <a:t>       4) </a:t>
            </a:r>
            <a:r>
              <a:rPr lang="ko-KR" altLang="en-US" sz="1600" b="1">
                <a:latin typeface="+mn-ea"/>
                <a:ea typeface="+mn-ea"/>
              </a:rPr>
              <a:t>피드 작성하기 아이콘 변경 및 챌린지</a:t>
            </a:r>
            <a:r>
              <a:rPr lang="en-US" altLang="ko-KR" sz="1600" b="1">
                <a:latin typeface="+mn-ea"/>
                <a:ea typeface="+mn-ea"/>
              </a:rPr>
              <a:t>, </a:t>
            </a:r>
            <a:r>
              <a:rPr lang="ko-KR" altLang="en-US" sz="1600" b="1">
                <a:latin typeface="+mn-ea"/>
                <a:ea typeface="+mn-ea"/>
              </a:rPr>
              <a:t>랭킹 탭 신규 추가</a:t>
            </a:r>
            <a:endParaRPr lang="en-US" altLang="ko-KR" sz="1600" b="1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0E52E-9345-AEE3-8474-7CA71DB6607D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09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AA9D-B531-C46E-521B-11AFAD05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FE3AF-7480-E5F9-18E6-5774C3A2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미션 별포인트 변경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AAC861-10C5-FE29-73AB-E27AAB16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22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5F51A8-3564-40D5-C731-A54816DF4897}"/>
              </a:ext>
            </a:extLst>
          </p:cNvPr>
          <p:cNvSpPr/>
          <p:nvPr/>
        </p:nvSpPr>
        <p:spPr>
          <a:xfrm>
            <a:off x="394150" y="824247"/>
            <a:ext cx="6563015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진행에 따라 퀄리티 좋은 피드를 등록한 사용자가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랭커될 수 있도록 유도하기 위해 별 포인트 변경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EA9C05-E0C8-C36D-BE9E-A201D9AD0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76713"/>
              </p:ext>
            </p:extLst>
          </p:nvPr>
        </p:nvGraphicFramePr>
        <p:xfrm>
          <a:off x="417513" y="2578645"/>
          <a:ext cx="5162549" cy="4728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918">
                  <a:extLst>
                    <a:ext uri="{9D8B030D-6E8A-4147-A177-3AD203B41FA5}">
                      <a16:colId xmlns:a16="http://schemas.microsoft.com/office/drawing/2014/main" val="3198250712"/>
                    </a:ext>
                  </a:extLst>
                </a:gridCol>
                <a:gridCol w="2413825">
                  <a:extLst>
                    <a:ext uri="{9D8B030D-6E8A-4147-A177-3AD203B41FA5}">
                      <a16:colId xmlns:a16="http://schemas.microsoft.com/office/drawing/2014/main" val="2610331708"/>
                    </a:ext>
                  </a:extLst>
                </a:gridCol>
                <a:gridCol w="897550">
                  <a:extLst>
                    <a:ext uri="{9D8B030D-6E8A-4147-A177-3AD203B41FA5}">
                      <a16:colId xmlns:a16="http://schemas.microsoft.com/office/drawing/2014/main" val="376732079"/>
                    </a:ext>
                  </a:extLst>
                </a:gridCol>
                <a:gridCol w="1303256">
                  <a:extLst>
                    <a:ext uri="{9D8B030D-6E8A-4147-A177-3AD203B41FA5}">
                      <a16:colId xmlns:a16="http://schemas.microsoft.com/office/drawing/2014/main" val="524128617"/>
                    </a:ext>
                  </a:extLst>
                </a:gridCol>
              </a:tblGrid>
              <a:tr h="37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br>
                        <a:rPr lang="en-US" altLang="ko-KR" sz="1000" b="1" u="none" strike="noStrike">
                          <a:effectLst/>
                          <a:latin typeface="+mn-lt"/>
                          <a:ea typeface="+mn-ea"/>
                        </a:rPr>
                      </a:br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타입</a:t>
                      </a:r>
                      <a:endParaRPr lang="en-US" altLang="ko-KR" sz="1000" b="1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미션 상세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획득 포인트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포인트 제한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58262"/>
                  </a:ext>
                </a:extLst>
              </a:tr>
              <a:tr h="36191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오늘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영상 피드 작성하기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피드 등록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49901"/>
                  </a:ext>
                </a:extLst>
              </a:tr>
              <a:tr h="2223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영상 피드 작성할 때 태그하기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171870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잘 작성한 사진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영상 피드 보상받기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92427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영상 피드 호감 표현하기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162906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영상 피드 보고 댓글 작성하기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06867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여행만보 출석체크하기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905418"/>
                  </a:ext>
                </a:extLst>
              </a:tr>
              <a:tr h="53642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이달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플래너에서 새 일정 만들기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733802"/>
                  </a:ext>
                </a:extLst>
              </a:tr>
              <a:tr h="431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하나오픈챗 참여하기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747"/>
                  </a:ext>
                </a:extLst>
              </a:tr>
              <a:tr h="431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여행 후기 남기기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869461"/>
                  </a:ext>
                </a:extLst>
              </a:tr>
              <a:tr h="3256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도움이 되는 후기 찾기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45682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나의 여행 스타일 알아보기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최초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827756"/>
                  </a:ext>
                </a:extLst>
              </a:tr>
              <a:tr h="22770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구매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해외 패키지 예약하기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없음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78357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국내 패키지 예약하기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없음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851742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해외 항공 예약하기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없음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46668"/>
                  </a:ext>
                </a:extLst>
              </a:tr>
              <a:tr h="227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해외 호텔 예약하기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없음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96209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68554B-09A9-10CC-D924-4C6CFB74E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28317"/>
              </p:ext>
            </p:extLst>
          </p:nvPr>
        </p:nvGraphicFramePr>
        <p:xfrm>
          <a:off x="5788024" y="2578644"/>
          <a:ext cx="4973639" cy="4848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869">
                  <a:extLst>
                    <a:ext uri="{9D8B030D-6E8A-4147-A177-3AD203B41FA5}">
                      <a16:colId xmlns:a16="http://schemas.microsoft.com/office/drawing/2014/main" val="3198250712"/>
                    </a:ext>
                  </a:extLst>
                </a:gridCol>
                <a:gridCol w="2325497">
                  <a:extLst>
                    <a:ext uri="{9D8B030D-6E8A-4147-A177-3AD203B41FA5}">
                      <a16:colId xmlns:a16="http://schemas.microsoft.com/office/drawing/2014/main" val="2610331708"/>
                    </a:ext>
                  </a:extLst>
                </a:gridCol>
                <a:gridCol w="864706">
                  <a:extLst>
                    <a:ext uri="{9D8B030D-6E8A-4147-A177-3AD203B41FA5}">
                      <a16:colId xmlns:a16="http://schemas.microsoft.com/office/drawing/2014/main" val="376732079"/>
                    </a:ext>
                  </a:extLst>
                </a:gridCol>
                <a:gridCol w="1255567">
                  <a:extLst>
                    <a:ext uri="{9D8B030D-6E8A-4147-A177-3AD203B41FA5}">
                      <a16:colId xmlns:a16="http://schemas.microsoft.com/office/drawing/2014/main" val="524128617"/>
                    </a:ext>
                  </a:extLst>
                </a:gridCol>
              </a:tblGrid>
              <a:tr h="339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br>
                        <a:rPr lang="en-US" altLang="ko-KR" sz="1000" b="1" u="none" strike="noStrike">
                          <a:effectLst/>
                          <a:latin typeface="+mn-lt"/>
                          <a:ea typeface="+mn-ea"/>
                        </a:rPr>
                      </a:br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타입</a:t>
                      </a:r>
                      <a:endParaRPr lang="en-US" altLang="ko-KR" sz="1000" b="1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미션 상세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획득 포인트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lt"/>
                          <a:ea typeface="+mn-ea"/>
                        </a:rPr>
                        <a:t>포인트 제한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58262"/>
                  </a:ext>
                </a:extLst>
              </a:tr>
              <a:tr h="1943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챌린지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피드 심사 통과하기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474027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우수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최우수 받기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우수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30, </a:t>
                      </a:r>
                      <a:b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최우수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402020"/>
                  </a:ext>
                </a:extLst>
              </a:tr>
              <a:tr h="29466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오늘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작성하기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피드 등록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49901"/>
                  </a:ext>
                </a:extLst>
              </a:tr>
              <a:tr h="294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&amp;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작성할 때 해시태그하기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077952"/>
                  </a:ext>
                </a:extLst>
              </a:tr>
              <a:tr h="189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작성할 때 태그하기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171870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잘 작성한 사진</a:t>
                      </a:r>
                      <a:r>
                        <a:rPr lang="en-US" altLang="ko-KR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보상받기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92427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&amp;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호감 표현하기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162906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영상 피드 보고 댓글 작성하기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06867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여행만보 출석체크하기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하루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905418"/>
                  </a:ext>
                </a:extLst>
              </a:tr>
              <a:tr h="45791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이달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플래너에서 새 일정 만들기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733802"/>
                  </a:ext>
                </a:extLst>
              </a:tr>
              <a:tr h="367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하나오픈챗 참여하기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747"/>
                  </a:ext>
                </a:extLst>
              </a:tr>
              <a:tr h="367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 후기 남기기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월 최대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869461"/>
                  </a:ext>
                </a:extLst>
              </a:tr>
              <a:tr h="277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도움이 되는 후기 찾기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45682"/>
                  </a:ext>
                </a:extLst>
              </a:tr>
              <a:tr h="194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나의 여행 스타일 알아보기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최초 </a:t>
                      </a:r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827756"/>
                  </a:ext>
                </a:extLst>
              </a:tr>
              <a:tr h="777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구매</a:t>
                      </a:r>
                      <a:endParaRPr lang="en-US" altLang="ko-KR" sz="1000" u="none" strike="noStrike"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  <a:ea typeface="+mn-ea"/>
                        </a:rPr>
                        <a:t>미션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7835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64838CC-1FC2-4CD2-04F6-C5E7F7113BF7}"/>
              </a:ext>
            </a:extLst>
          </p:cNvPr>
          <p:cNvSpPr/>
          <p:nvPr/>
        </p:nvSpPr>
        <p:spPr>
          <a:xfrm>
            <a:off x="394150" y="2260498"/>
            <a:ext cx="5185912" cy="2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변경 전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3A0ED8-446E-0C9E-B482-783BAE4A7493}"/>
              </a:ext>
            </a:extLst>
          </p:cNvPr>
          <p:cNvSpPr/>
          <p:nvPr/>
        </p:nvSpPr>
        <p:spPr>
          <a:xfrm>
            <a:off x="5788024" y="2260498"/>
            <a:ext cx="4973638" cy="2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변경 후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F7B462-977D-4F97-18B6-01AEA704308C}"/>
              </a:ext>
            </a:extLst>
          </p:cNvPr>
          <p:cNvGraphicFramePr>
            <a:graphicFrameLocks noGrp="1"/>
          </p:cNvGraphicFramePr>
          <p:nvPr/>
        </p:nvGraphicFramePr>
        <p:xfrm>
          <a:off x="1986800" y="1192469"/>
          <a:ext cx="3731306" cy="982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775">
                  <a:extLst>
                    <a:ext uri="{9D8B030D-6E8A-4147-A177-3AD203B41FA5}">
                      <a16:colId xmlns:a16="http://schemas.microsoft.com/office/drawing/2014/main" val="2330406478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376732079"/>
                    </a:ext>
                  </a:extLst>
                </a:gridCol>
                <a:gridCol w="1053789">
                  <a:extLst>
                    <a:ext uri="{9D8B030D-6E8A-4147-A177-3AD203B41FA5}">
                      <a16:colId xmlns:a16="http://schemas.microsoft.com/office/drawing/2014/main" val="524128617"/>
                    </a:ext>
                  </a:extLst>
                </a:gridCol>
              </a:tblGrid>
              <a:tr h="297077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변경 전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변경 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58262"/>
                  </a:ext>
                </a:extLst>
              </a:tr>
              <a:tr h="1701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하루 최대 포인트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540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291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474027"/>
                  </a:ext>
                </a:extLst>
              </a:tr>
              <a:tr h="2578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월 최대 포인트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7,105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1,925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49901"/>
                  </a:ext>
                </a:extLst>
              </a:tr>
              <a:tr h="2578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챌린지 미션 포함 월 최대 포인트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lt"/>
                          <a:ea typeface="+mn-ea"/>
                        </a:rPr>
                        <a:t>22,925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07795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C38BA2-A493-A433-0705-4370DECD2EA5}"/>
              </a:ext>
            </a:extLst>
          </p:cNvPr>
          <p:cNvSpPr/>
          <p:nvPr/>
        </p:nvSpPr>
        <p:spPr>
          <a:xfrm>
            <a:off x="394150" y="1124897"/>
            <a:ext cx="1346844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 포인트 시뮬레이션</a:t>
            </a:r>
            <a:endParaRPr lang="en-US" altLang="ko-KR" sz="11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B31D6-E813-57DE-CD99-3EED2A0CF8C9}"/>
              </a:ext>
            </a:extLst>
          </p:cNvPr>
          <p:cNvSpPr txBox="1"/>
          <p:nvPr/>
        </p:nvSpPr>
        <p:spPr>
          <a:xfrm>
            <a:off x="9939933" y="26801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50D501-261A-BC07-2E1D-8F31AC49574D}"/>
              </a:ext>
            </a:extLst>
          </p:cNvPr>
          <p:cNvSpPr/>
          <p:nvPr/>
        </p:nvSpPr>
        <p:spPr>
          <a:xfrm>
            <a:off x="6327648" y="2905736"/>
            <a:ext cx="4434014" cy="51869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9D2FAC-BC74-B23F-4568-693C2EA9606F}"/>
              </a:ext>
            </a:extLst>
          </p:cNvPr>
          <p:cNvSpPr/>
          <p:nvPr/>
        </p:nvSpPr>
        <p:spPr>
          <a:xfrm>
            <a:off x="8641080" y="3424428"/>
            <a:ext cx="2120582" cy="155905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533D64-BA34-E39C-213F-78230BD88DD6}"/>
              </a:ext>
            </a:extLst>
          </p:cNvPr>
          <p:cNvSpPr/>
          <p:nvPr/>
        </p:nvSpPr>
        <p:spPr>
          <a:xfrm>
            <a:off x="3363055" y="2958344"/>
            <a:ext cx="2217007" cy="4348776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29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731D6-8027-8892-F860-A119ACE8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EEA0D-C5F2-C38C-C6CC-87398A02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미션 별 포인트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05AD7B-1E77-1909-516A-4EE27200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23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5743CB-381E-EFD3-FD1D-E9B18D3983B9}"/>
              </a:ext>
            </a:extLst>
          </p:cNvPr>
          <p:cNvSpPr/>
          <p:nvPr/>
        </p:nvSpPr>
        <p:spPr>
          <a:xfrm>
            <a:off x="394150" y="1234536"/>
            <a:ext cx="7478329" cy="80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+mn-ea"/>
              </a:rPr>
              <a:t>챌린지 피드 심사 통과하기</a:t>
            </a:r>
            <a:endParaRPr lang="en-US" altLang="ko-KR" sz="14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챌린지 피드 심사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PASS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된 경우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보통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우수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최우수의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 경우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 건 당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30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별 포인트 지급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수령 기간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월 제한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)</a:t>
            </a:r>
            <a:b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</a:br>
            <a:r>
              <a:rPr lang="ko-KR" altLang="en-US" sz="110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챌린지 피드 심사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FAIL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미달된 경우는 별 포인트 지급 없음</a:t>
            </a:r>
            <a:endParaRPr lang="en-US" altLang="ko-KR" sz="1100" b="0" i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609D40-B04E-D1EA-8C89-2AA67D05ED33}"/>
              </a:ext>
            </a:extLst>
          </p:cNvPr>
          <p:cNvSpPr/>
          <p:nvPr/>
        </p:nvSpPr>
        <p:spPr>
          <a:xfrm>
            <a:off x="394150" y="2661000"/>
            <a:ext cx="7478329" cy="87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+mn-ea"/>
              </a:rPr>
              <a:t>챌린지 우수</a:t>
            </a:r>
            <a:r>
              <a:rPr lang="en-US" altLang="ko-KR" sz="1400" b="1">
                <a:latin typeface="+mn-ea"/>
              </a:rPr>
              <a:t>/</a:t>
            </a:r>
            <a:r>
              <a:rPr lang="ko-KR" altLang="en-US" sz="1400" b="1">
                <a:latin typeface="+mn-ea"/>
              </a:rPr>
              <a:t>최우수 받기</a:t>
            </a:r>
            <a:endParaRPr lang="en-US" altLang="ko-KR" sz="1400" b="1">
              <a:latin typeface="+mn-ea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  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우수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최우수 피드로 심사된 경우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경우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우수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30,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최우수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50 </a:t>
            </a:r>
            <a:r>
              <a:rPr lang="ko-KR" altLang="en-US" sz="1100" b="0" i="0">
                <a:solidFill>
                  <a:srgbClr val="000000"/>
                </a:solidFill>
                <a:effectLst/>
                <a:latin typeface="+mn-ea"/>
              </a:rPr>
              <a:t>별 포인트 지급 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수령 기간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월 제한</a:t>
            </a:r>
            <a:r>
              <a:rPr lang="en-US" altLang="ko-KR" sz="1100" b="0" i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100">
                <a:solidFill>
                  <a:srgbClr val="000000"/>
                </a:solidFill>
                <a:latin typeface="+mn-ea"/>
              </a:rPr>
              <a:t>  - 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그  외 챌린지 피드 심사 </a:t>
            </a:r>
            <a:r>
              <a:rPr lang="en-US" altLang="ko-KR" sz="1100">
                <a:solidFill>
                  <a:srgbClr val="000000"/>
                </a:solidFill>
                <a:latin typeface="+mn-ea"/>
              </a:rPr>
              <a:t>FAIL</a:t>
            </a:r>
            <a:r>
              <a:rPr lang="ko-KR" altLang="en-US" sz="1100">
                <a:solidFill>
                  <a:srgbClr val="000000"/>
                </a:solidFill>
                <a:latin typeface="+mn-ea"/>
              </a:rPr>
              <a:t>과 보통의 경우는 별 포인트 지급 없음</a:t>
            </a:r>
            <a:endParaRPr lang="en-US" altLang="ko-KR" sz="11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19426-E524-3EAE-2AD1-D6A0DA129AFF}"/>
              </a:ext>
            </a:extLst>
          </p:cNvPr>
          <p:cNvSpPr txBox="1"/>
          <p:nvPr/>
        </p:nvSpPr>
        <p:spPr>
          <a:xfrm>
            <a:off x="9939933" y="26801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8E9FD4-ABE9-9954-F614-46DB642AF7A4}"/>
              </a:ext>
            </a:extLst>
          </p:cNvPr>
          <p:cNvSpPr/>
          <p:nvPr/>
        </p:nvSpPr>
        <p:spPr>
          <a:xfrm>
            <a:off x="1" y="96011"/>
            <a:ext cx="11160124" cy="7281095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BDEEF-461C-E30A-EE9E-B7735F17C7DF}"/>
              </a:ext>
            </a:extLst>
          </p:cNvPr>
          <p:cNvSpPr txBox="1"/>
          <p:nvPr/>
        </p:nvSpPr>
        <p:spPr>
          <a:xfrm>
            <a:off x="9867648" y="309290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DA6010-7F6D-2435-FA3C-F52218D3A0E2}"/>
              </a:ext>
            </a:extLst>
          </p:cNvPr>
          <p:cNvSpPr/>
          <p:nvPr/>
        </p:nvSpPr>
        <p:spPr>
          <a:xfrm flipH="1">
            <a:off x="4273804" y="1610551"/>
            <a:ext cx="356934" cy="18745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8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2826-0745-5BBA-6E7A-6C5306E92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3D580-FEF0-9124-9801-8F36418B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추천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최신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TAB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조회 변경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DA258D-B8D6-B2BA-A8DA-9F187EAB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24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9F5DA-0E45-30D9-10CF-94F6843C3F55}"/>
              </a:ext>
            </a:extLst>
          </p:cNvPr>
          <p:cNvSpPr/>
          <p:nvPr/>
        </p:nvSpPr>
        <p:spPr>
          <a:xfrm>
            <a:off x="394150" y="957432"/>
            <a:ext cx="5285421" cy="550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진행에 따라 추천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최신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TAB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챌린지 심사를 통과한 피드 포함하여 노출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심사 대기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 strike="sngStrike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중 </a:t>
            </a:r>
            <a:r>
              <a:rPr lang="en-US" altLang="ko-KR" sz="11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삭제</a:t>
            </a:r>
            <a:r>
              <a:rPr lang="en-US" altLang="ko-KR" sz="11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v0.3)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완료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미달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대상 초과 피드 미노출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9B1625-83A1-62A9-813B-6C106AAD5074}"/>
              </a:ext>
            </a:extLst>
          </p:cNvPr>
          <p:cNvGrpSpPr/>
          <p:nvPr/>
        </p:nvGrpSpPr>
        <p:grpSpPr>
          <a:xfrm>
            <a:off x="624875" y="1857243"/>
            <a:ext cx="4065134" cy="4286549"/>
            <a:chOff x="624875" y="1381755"/>
            <a:chExt cx="4065134" cy="42865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4F1CD3-9A57-EFE0-F141-1899D47A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75" y="1381755"/>
              <a:ext cx="1953733" cy="428654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9DE7F9B-75F1-8F61-3E58-1316B8EF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4898" y="1381755"/>
              <a:ext cx="1985111" cy="428654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824171-7601-3655-5002-D62F3E768059}"/>
                </a:ext>
              </a:extLst>
            </p:cNvPr>
            <p:cNvSpPr/>
            <p:nvPr/>
          </p:nvSpPr>
          <p:spPr>
            <a:xfrm>
              <a:off x="656585" y="3427574"/>
              <a:ext cx="1880875" cy="196281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1400" b="1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9B57DD-00CF-F264-60B7-DD50C9B09073}"/>
                </a:ext>
              </a:extLst>
            </p:cNvPr>
            <p:cNvSpPr/>
            <p:nvPr/>
          </p:nvSpPr>
          <p:spPr>
            <a:xfrm>
              <a:off x="2757015" y="2313530"/>
              <a:ext cx="1880875" cy="2985418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1400" b="1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5DBBC8-C745-B30E-523B-C13E3BEBF1AC}"/>
              </a:ext>
            </a:extLst>
          </p:cNvPr>
          <p:cNvSpPr/>
          <p:nvPr/>
        </p:nvSpPr>
        <p:spPr>
          <a:xfrm>
            <a:off x="1861473" y="1224376"/>
            <a:ext cx="1078577" cy="24508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B3D4B-43AB-AF47-233D-DBA204EB61EB}"/>
              </a:ext>
            </a:extLst>
          </p:cNvPr>
          <p:cNvSpPr txBox="1"/>
          <p:nvPr/>
        </p:nvSpPr>
        <p:spPr>
          <a:xfrm>
            <a:off x="9842215" y="22552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4EB84-4CB4-6C86-E5C4-437B68AF63E1}"/>
              </a:ext>
            </a:extLst>
          </p:cNvPr>
          <p:cNvSpPr/>
          <p:nvPr/>
        </p:nvSpPr>
        <p:spPr>
          <a:xfrm>
            <a:off x="4010313" y="1224376"/>
            <a:ext cx="868011" cy="24508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54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0172-10E7-7051-BF2A-E31EAB93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F83D4-88CC-808C-46ED-1558CDAD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나의 여행만렙 피드 조회 변경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5BF89C-BDF9-776E-089D-583E28BC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25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AC6674-5F09-30A8-66CC-43E599F66A15}"/>
              </a:ext>
            </a:extLst>
          </p:cNvPr>
          <p:cNvGrpSpPr/>
          <p:nvPr/>
        </p:nvGrpSpPr>
        <p:grpSpPr>
          <a:xfrm>
            <a:off x="611188" y="1235710"/>
            <a:ext cx="1560512" cy="5383530"/>
            <a:chOff x="611188" y="1835150"/>
            <a:chExt cx="1560512" cy="53835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B4C82D-E545-5EF3-DF5F-39522D51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188" y="1835150"/>
              <a:ext cx="1560512" cy="33638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F2D4A4-DC70-38C6-92CA-46F3A3CE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1811"/>
            <a:stretch/>
          </p:blipFill>
          <p:spPr>
            <a:xfrm>
              <a:off x="611188" y="5052099"/>
              <a:ext cx="1560512" cy="216658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DFE8B-A7C8-4ED1-0744-328001AC5DCC}"/>
              </a:ext>
            </a:extLst>
          </p:cNvPr>
          <p:cNvSpPr/>
          <p:nvPr/>
        </p:nvSpPr>
        <p:spPr>
          <a:xfrm>
            <a:off x="666745" y="4713488"/>
            <a:ext cx="1504955" cy="1962814"/>
          </a:xfrm>
          <a:prstGeom prst="rect">
            <a:avLst/>
          </a:prstGeom>
          <a:solidFill>
            <a:srgbClr val="FF0000">
              <a:alpha val="9000"/>
            </a:srgbClr>
          </a:solidFill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1400" b="1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1AC008-FACC-4CA0-B26F-C3DC92F4E3D8}"/>
              </a:ext>
            </a:extLst>
          </p:cNvPr>
          <p:cNvGrpSpPr/>
          <p:nvPr/>
        </p:nvGrpSpPr>
        <p:grpSpPr>
          <a:xfrm>
            <a:off x="3132270" y="2875677"/>
            <a:ext cx="5036956" cy="1916324"/>
            <a:chOff x="2619190" y="2438797"/>
            <a:chExt cx="5036956" cy="19163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65D9CA-25CB-98D0-C6E9-C9CCCEE47DE6}"/>
                </a:ext>
              </a:extLst>
            </p:cNvPr>
            <p:cNvSpPr/>
            <p:nvPr/>
          </p:nvSpPr>
          <p:spPr>
            <a:xfrm>
              <a:off x="2619190" y="2699872"/>
              <a:ext cx="3201517" cy="550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내가 작성한 모든 피드 노출 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심사 전 상태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심사등급 미달 피드 포함 노출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DDB432-782F-4C57-9161-AB5F509719B1}"/>
                </a:ext>
              </a:extLst>
            </p:cNvPr>
            <p:cNvSpPr/>
            <p:nvPr/>
          </p:nvSpPr>
          <p:spPr>
            <a:xfrm>
              <a:off x="2619190" y="2438797"/>
              <a:ext cx="966931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나의 여행만렙</a:t>
              </a:r>
              <a:endPara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21C6A7-3F1F-7A30-34B3-167A429AC12E}"/>
                </a:ext>
              </a:extLst>
            </p:cNvPr>
            <p:cNvSpPr/>
            <p:nvPr/>
          </p:nvSpPr>
          <p:spPr>
            <a:xfrm>
              <a:off x="2619190" y="3779838"/>
              <a:ext cx="1066318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타인의 여행만렙</a:t>
              </a:r>
              <a:endPara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E23C34-54CE-BA80-A61F-8BE65B0E76E6}"/>
                </a:ext>
              </a:extLst>
            </p:cNvPr>
            <p:cNvSpPr/>
            <p:nvPr/>
          </p:nvSpPr>
          <p:spPr>
            <a:xfrm>
              <a:off x="2619190" y="4071967"/>
              <a:ext cx="5036956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심사 대기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100" strike="sngStrike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심사 중</a:t>
              </a:r>
              <a:r>
                <a:rPr lang="en-US" altLang="ko-KR" sz="1100">
                  <a:solidFill>
                    <a:srgbClr val="FF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100">
                  <a:solidFill>
                    <a:srgbClr val="FF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삭제</a:t>
              </a:r>
              <a:r>
                <a:rPr lang="en-US" altLang="ko-KR" sz="1100">
                  <a:solidFill>
                    <a:srgbClr val="FF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v0.3)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심사 완료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“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미달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”,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심사 대상 초과 피드 미노출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5638892E-BBF0-F778-D9B0-72C1358DF1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171700" y="3411956"/>
            <a:ext cx="960570" cy="2282939"/>
          </a:xfrm>
          <a:prstGeom prst="curvedConnector3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41841-341A-9FBF-71D5-0E3D648873A7}"/>
              </a:ext>
            </a:extLst>
          </p:cNvPr>
          <p:cNvSpPr/>
          <p:nvPr/>
        </p:nvSpPr>
        <p:spPr>
          <a:xfrm>
            <a:off x="4407823" y="4546919"/>
            <a:ext cx="1078577" cy="24508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BE201-6170-6F27-29FE-1326933CAEC5}"/>
              </a:ext>
            </a:extLst>
          </p:cNvPr>
          <p:cNvSpPr txBox="1"/>
          <p:nvPr/>
        </p:nvSpPr>
        <p:spPr>
          <a:xfrm>
            <a:off x="9886665" y="29934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DF1C85-82AB-1492-57B1-3386B02E97EF}"/>
              </a:ext>
            </a:extLst>
          </p:cNvPr>
          <p:cNvSpPr/>
          <p:nvPr/>
        </p:nvSpPr>
        <p:spPr>
          <a:xfrm>
            <a:off x="6510943" y="4546919"/>
            <a:ext cx="872837" cy="24508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17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BCBF-EC89-06B9-A559-9E58D456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91003-13F3-5D2E-E3BA-8108C642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작성하기 아이콘 변경 및 챌린지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탭 신규 추가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699B27-AA32-72F3-A89E-72BFECE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26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95F368-9005-DFED-601B-B9933C031730}"/>
              </a:ext>
            </a:extLst>
          </p:cNvPr>
          <p:cNvGrpSpPr/>
          <p:nvPr/>
        </p:nvGrpSpPr>
        <p:grpSpPr>
          <a:xfrm>
            <a:off x="1069292" y="2059733"/>
            <a:ext cx="8115673" cy="3144266"/>
            <a:chOff x="361255" y="1328213"/>
            <a:chExt cx="8115673" cy="314426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990BFA3-0E65-7821-3300-3FF778A87656}"/>
                </a:ext>
              </a:extLst>
            </p:cNvPr>
            <p:cNvGrpSpPr/>
            <p:nvPr/>
          </p:nvGrpSpPr>
          <p:grpSpPr>
            <a:xfrm>
              <a:off x="7029871" y="1328213"/>
              <a:ext cx="1447057" cy="3144266"/>
              <a:chOff x="6943003" y="1739693"/>
              <a:chExt cx="1447057" cy="314426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38E82A3-37E2-3BD0-F1A3-E0C17C40F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4232" b="3126"/>
              <a:stretch/>
            </p:blipFill>
            <p:spPr>
              <a:xfrm>
                <a:off x="6947246" y="1739693"/>
                <a:ext cx="1408384" cy="2821075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DBCD50-D117-C2E9-9625-4A2B1C384781}"/>
                  </a:ext>
                </a:extLst>
              </p:cNvPr>
              <p:cNvSpPr txBox="1"/>
              <p:nvPr/>
            </p:nvSpPr>
            <p:spPr>
              <a:xfrm>
                <a:off x="6943003" y="4622349"/>
                <a:ext cx="144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b="1">
                    <a:latin typeface="+mj-ea"/>
                    <a:ea typeface="+mj-ea"/>
                  </a:rPr>
                  <a:t>나의 여행만렙</a:t>
                </a:r>
                <a:endParaRPr lang="en-US" altLang="ko-KR" sz="105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7EE304-12DE-0F25-C1E7-5561364E3375}"/>
                </a:ext>
              </a:extLst>
            </p:cNvPr>
            <p:cNvGrpSpPr/>
            <p:nvPr/>
          </p:nvGrpSpPr>
          <p:grpSpPr>
            <a:xfrm>
              <a:off x="5369638" y="1335006"/>
              <a:ext cx="1447057" cy="3137473"/>
              <a:chOff x="5442556" y="1746486"/>
              <a:chExt cx="1447057" cy="313747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CA6149A-0636-50DC-E8D2-4A4530BA4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5133" y="1746486"/>
                <a:ext cx="1360443" cy="282107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1B7CB1-F6FD-15E6-1E29-0A117FF35F60}"/>
                  </a:ext>
                </a:extLst>
              </p:cNvPr>
              <p:cNvSpPr txBox="1"/>
              <p:nvPr/>
            </p:nvSpPr>
            <p:spPr>
              <a:xfrm>
                <a:off x="5442556" y="4622349"/>
                <a:ext cx="144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b="1">
                    <a:latin typeface="+mj-ea"/>
                    <a:ea typeface="+mj-ea"/>
                  </a:rPr>
                  <a:t>랭킹 탭</a:t>
                </a:r>
                <a:endParaRPr lang="en-US" altLang="ko-KR" sz="105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DA5FC20-CF20-DAD2-E6A6-1515B53E1C93}"/>
                </a:ext>
              </a:extLst>
            </p:cNvPr>
            <p:cNvGrpSpPr/>
            <p:nvPr/>
          </p:nvGrpSpPr>
          <p:grpSpPr>
            <a:xfrm>
              <a:off x="2021487" y="1328213"/>
              <a:ext cx="1474744" cy="3144266"/>
              <a:chOff x="1749798" y="1739693"/>
              <a:chExt cx="1474744" cy="31442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62A6C98-B05A-8A73-0243-9A8147E68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5604" b="3383"/>
              <a:stretch/>
            </p:blipFill>
            <p:spPr>
              <a:xfrm>
                <a:off x="1787511" y="1739693"/>
                <a:ext cx="1437031" cy="282786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BADCD5-9E83-D889-5124-82C55B7186F4}"/>
                  </a:ext>
                </a:extLst>
              </p:cNvPr>
              <p:cNvSpPr txBox="1"/>
              <p:nvPr/>
            </p:nvSpPr>
            <p:spPr>
              <a:xfrm>
                <a:off x="1749798" y="4622349"/>
                <a:ext cx="144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b="1">
                    <a:latin typeface="+mj-ea"/>
                    <a:ea typeface="+mj-ea"/>
                  </a:rPr>
                  <a:t>최신 탭</a:t>
                </a:r>
                <a:endParaRPr lang="en-US" altLang="ko-KR" sz="105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B90D709-92FD-A845-9402-BC29548CBEA8}"/>
                </a:ext>
              </a:extLst>
            </p:cNvPr>
            <p:cNvGrpSpPr/>
            <p:nvPr/>
          </p:nvGrpSpPr>
          <p:grpSpPr>
            <a:xfrm>
              <a:off x="361255" y="1328214"/>
              <a:ext cx="1447057" cy="3144265"/>
              <a:chOff x="274387" y="1739694"/>
              <a:chExt cx="1447057" cy="314426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E759BB6-220A-1B06-0BF6-EC1D9EE4F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991" y="1739694"/>
                <a:ext cx="1355850" cy="282786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0EE4B7-CC48-EEAF-E579-CDF2AE44A1DF}"/>
                  </a:ext>
                </a:extLst>
              </p:cNvPr>
              <p:cNvSpPr txBox="1"/>
              <p:nvPr/>
            </p:nvSpPr>
            <p:spPr>
              <a:xfrm>
                <a:off x="274387" y="4622349"/>
                <a:ext cx="144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b="1">
                    <a:latin typeface="+mj-ea"/>
                    <a:ea typeface="+mj-ea"/>
                  </a:rPr>
                  <a:t>추천 탭</a:t>
                </a:r>
                <a:endParaRPr lang="en-US" altLang="ko-KR" sz="105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D65C400-32C3-52FE-6C26-A350BD76960D}"/>
                </a:ext>
              </a:extLst>
            </p:cNvPr>
            <p:cNvGrpSpPr/>
            <p:nvPr/>
          </p:nvGrpSpPr>
          <p:grpSpPr>
            <a:xfrm>
              <a:off x="3709406" y="1335006"/>
              <a:ext cx="1447057" cy="3137473"/>
              <a:chOff x="3245276" y="1746486"/>
              <a:chExt cx="1447057" cy="3137473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0E16683-C99B-C9FE-D8ED-BC56CE705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5933" y="1746486"/>
                <a:ext cx="1274355" cy="281156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13691B-27F4-CF3F-A00B-6ADF495FB370}"/>
                  </a:ext>
                </a:extLst>
              </p:cNvPr>
              <p:cNvSpPr txBox="1"/>
              <p:nvPr/>
            </p:nvSpPr>
            <p:spPr>
              <a:xfrm>
                <a:off x="3245276" y="4622349"/>
                <a:ext cx="144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50" b="1">
                    <a:latin typeface="+mj-ea"/>
                    <a:ea typeface="+mj-ea"/>
                  </a:rPr>
                  <a:t>챌린지 탭</a:t>
                </a:r>
                <a:endParaRPr lang="en-US" altLang="ko-KR" sz="105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8074DE-6213-0C7E-6E6F-8D6C0EF3166A}"/>
                </a:ext>
              </a:extLst>
            </p:cNvPr>
            <p:cNvSpPr/>
            <p:nvPr/>
          </p:nvSpPr>
          <p:spPr>
            <a:xfrm>
              <a:off x="896938" y="3721767"/>
              <a:ext cx="845578" cy="36458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피드 작성하기 아이콘</a:t>
              </a:r>
              <a:endParaRPr lang="en-US" altLang="ko-KR" sz="8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6DD93E1-2F57-3F59-E2D1-5B7144DE853C}"/>
                </a:ext>
              </a:extLst>
            </p:cNvPr>
            <p:cNvSpPr/>
            <p:nvPr/>
          </p:nvSpPr>
          <p:spPr>
            <a:xfrm>
              <a:off x="2586688" y="3385217"/>
              <a:ext cx="845578" cy="36458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피드 작성하기 아이콘</a:t>
              </a:r>
              <a:endParaRPr lang="en-US" altLang="ko-KR" sz="8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72D4C58-312F-FC3E-0CB5-EE26FA66145F}"/>
                </a:ext>
              </a:extLst>
            </p:cNvPr>
            <p:cNvSpPr/>
            <p:nvPr/>
          </p:nvSpPr>
          <p:spPr>
            <a:xfrm>
              <a:off x="4151963" y="3385217"/>
              <a:ext cx="845578" cy="36458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피드 작성하기 아이콘</a:t>
              </a:r>
              <a:endParaRPr lang="en-US" altLang="ko-KR" sz="8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7EF8326-6443-0823-8B2D-A4F348DE64BB}"/>
                </a:ext>
              </a:extLst>
            </p:cNvPr>
            <p:cNvSpPr/>
            <p:nvPr/>
          </p:nvSpPr>
          <p:spPr>
            <a:xfrm>
              <a:off x="5869638" y="3385217"/>
              <a:ext cx="845578" cy="36458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피드 작성하기 아이콘</a:t>
              </a:r>
              <a:endParaRPr lang="en-US" altLang="ko-KR" sz="8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A636C6C-90B6-D46C-759B-5E6144B0E7F7}"/>
                </a:ext>
              </a:extLst>
            </p:cNvPr>
            <p:cNvSpPr/>
            <p:nvPr/>
          </p:nvSpPr>
          <p:spPr>
            <a:xfrm>
              <a:off x="7539688" y="3385217"/>
              <a:ext cx="845578" cy="36458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피드 작성하기 아이콘</a:t>
              </a:r>
              <a:endParaRPr lang="en-US" altLang="ko-KR" sz="8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8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7308E4-B61E-875B-EBBF-1A62684D6272}"/>
              </a:ext>
            </a:extLst>
          </p:cNvPr>
          <p:cNvSpPr/>
          <p:nvPr/>
        </p:nvSpPr>
        <p:spPr>
          <a:xfrm>
            <a:off x="394150" y="957432"/>
            <a:ext cx="5676554" cy="817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작성하기 버튼 동작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8650" lvl="1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화면 스크롤이 맨 위로 올라왔을 때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“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작성하기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버튼이 펼쳐져 텍스트가 표시됨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8650" lvl="1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 외 스크롤 상태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버튼이 접힌 상태로 연필 아이콘만 노출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40A8B5-8AB3-39B8-4D6A-016E91114ECE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2174BC-E605-A9EB-2E7D-9563EB83B1F1}"/>
              </a:ext>
            </a:extLst>
          </p:cNvPr>
          <p:cNvSpPr/>
          <p:nvPr/>
        </p:nvSpPr>
        <p:spPr>
          <a:xfrm>
            <a:off x="-1" y="86868"/>
            <a:ext cx="11160125" cy="7290239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78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32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en-US" altLang="ko-KR" sz="32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  <a:endParaRPr lang="ko-KR" altLang="en-US" sz="3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39BAB-73D8-9C05-871C-2B87CB6DEBE8}"/>
              </a:ext>
            </a:extLst>
          </p:cNvPr>
          <p:cNvSpPr txBox="1"/>
          <p:nvPr/>
        </p:nvSpPr>
        <p:spPr>
          <a:xfrm>
            <a:off x="213740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25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BEE15-AD53-BC85-A9C5-025F20B1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B0B3F-CB32-0B7D-1748-15226402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F1B31E-026F-D43B-28A2-4EEBC7D5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28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5F88C5-0744-E565-384C-358FF9B2A7D7}"/>
              </a:ext>
            </a:extLst>
          </p:cNvPr>
          <p:cNvSpPr/>
          <p:nvPr/>
        </p:nvSpPr>
        <p:spPr>
          <a:xfrm>
            <a:off x="250825" y="6715703"/>
            <a:ext cx="479368" cy="553776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DCR</a:t>
            </a: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어드민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F5640E-A058-39AF-DA6E-08D3DA451353}"/>
              </a:ext>
            </a:extLst>
          </p:cNvPr>
          <p:cNvSpPr txBox="1"/>
          <p:nvPr/>
        </p:nvSpPr>
        <p:spPr>
          <a:xfrm>
            <a:off x="6097732" y="7137638"/>
            <a:ext cx="2559619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피드 심사 점수 부여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보상 지급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여행정보 라벨링</a:t>
            </a:r>
            <a:endParaRPr lang="en-US" altLang="ko-KR" sz="80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06B3023-DA19-B95A-9281-BFE8B70F196E}"/>
              </a:ext>
            </a:extLst>
          </p:cNvPr>
          <p:cNvSpPr/>
          <p:nvPr/>
        </p:nvSpPr>
        <p:spPr>
          <a:xfrm>
            <a:off x="878650" y="5593927"/>
            <a:ext cx="9758870" cy="1069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B73887-83ED-24FB-77E3-3B50175E8310}"/>
              </a:ext>
            </a:extLst>
          </p:cNvPr>
          <p:cNvSpPr/>
          <p:nvPr/>
        </p:nvSpPr>
        <p:spPr>
          <a:xfrm>
            <a:off x="1176437" y="2818163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5AC7D6-407B-6A60-45E0-E376E74C8EBF}"/>
              </a:ext>
            </a:extLst>
          </p:cNvPr>
          <p:cNvSpPr/>
          <p:nvPr/>
        </p:nvSpPr>
        <p:spPr>
          <a:xfrm>
            <a:off x="1176437" y="1727200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b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탭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098514A8-8C61-6FAB-26B6-681FD2E2755F}"/>
              </a:ext>
            </a:extLst>
          </p:cNvPr>
          <p:cNvSpPr/>
          <p:nvPr/>
        </p:nvSpPr>
        <p:spPr>
          <a:xfrm>
            <a:off x="1162050" y="967180"/>
            <a:ext cx="1535025" cy="440539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유입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82BC24A-3EFA-C704-EF14-824AB0AB8B47}"/>
              </a:ext>
            </a:extLst>
          </p:cNvPr>
          <p:cNvSpPr/>
          <p:nvPr/>
        </p:nvSpPr>
        <p:spPr>
          <a:xfrm>
            <a:off x="250825" y="1609701"/>
            <a:ext cx="479368" cy="3872466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만렙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702E7EAE-72E7-B445-794D-5139C4244A03}"/>
              </a:ext>
            </a:extLst>
          </p:cNvPr>
          <p:cNvSpPr/>
          <p:nvPr/>
        </p:nvSpPr>
        <p:spPr>
          <a:xfrm>
            <a:off x="2742146" y="968252"/>
            <a:ext cx="336336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CE1E5C7E-D48A-370B-3EAD-4B250F854F00}"/>
              </a:ext>
            </a:extLst>
          </p:cNvPr>
          <p:cNvSpPr/>
          <p:nvPr/>
        </p:nvSpPr>
        <p:spPr>
          <a:xfrm>
            <a:off x="6150582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 심사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82F5B6E1-EF42-9E27-A71E-753CAAFD0151}"/>
              </a:ext>
            </a:extLst>
          </p:cNvPr>
          <p:cNvSpPr/>
          <p:nvPr/>
        </p:nvSpPr>
        <p:spPr>
          <a:xfrm>
            <a:off x="9310775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노출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337B47-3D37-53DD-4CE3-59AE2C6770B1}"/>
              </a:ext>
            </a:extLst>
          </p:cNvPr>
          <p:cNvSpPr txBox="1"/>
          <p:nvPr/>
        </p:nvSpPr>
        <p:spPr>
          <a:xfrm>
            <a:off x="2855155" y="5281808"/>
            <a:ext cx="1430807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태그 자동 입력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F6775535-E99D-CD30-6283-BE02BD396FEE}"/>
              </a:ext>
            </a:extLst>
          </p:cNvPr>
          <p:cNvSpPr/>
          <p:nvPr/>
        </p:nvSpPr>
        <p:spPr>
          <a:xfrm>
            <a:off x="7730678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마일리지 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CF3A155-9CA1-9FC6-5C3A-BB44863F7A12}"/>
              </a:ext>
            </a:extLst>
          </p:cNvPr>
          <p:cNvSpPr/>
          <p:nvPr/>
        </p:nvSpPr>
        <p:spPr>
          <a:xfrm>
            <a:off x="250825" y="5593927"/>
            <a:ext cx="479368" cy="1069164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C98F9C-2A9C-1BCF-7B07-7858CEF3308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550183" y="2680288"/>
            <a:ext cx="0" cy="24328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자기 디스크 25">
            <a:extLst>
              <a:ext uri="{FF2B5EF4-FFF2-40B4-BE49-F238E27FC236}">
                <a16:creationId xmlns:a16="http://schemas.microsoft.com/office/drawing/2014/main" id="{EC84CEB6-8E60-4445-B11D-A8A42EC5383E}"/>
              </a:ext>
            </a:extLst>
          </p:cNvPr>
          <p:cNvSpPr/>
          <p:nvPr/>
        </p:nvSpPr>
        <p:spPr>
          <a:xfrm>
            <a:off x="6324184" y="5709275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챌린지 피드 콘텐츠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513151-A8AD-D448-1133-40F19E9F0637}"/>
              </a:ext>
            </a:extLst>
          </p:cNvPr>
          <p:cNvSpPr/>
          <p:nvPr/>
        </p:nvSpPr>
        <p:spPr>
          <a:xfrm>
            <a:off x="2881077" y="2302492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참여하기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07A342-2CF8-517F-4D94-A2FCC5D6DF0A}"/>
              </a:ext>
            </a:extLst>
          </p:cNvPr>
          <p:cNvSpPr/>
          <p:nvPr/>
        </p:nvSpPr>
        <p:spPr>
          <a:xfrm>
            <a:off x="7884148" y="4915959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참여 내역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F09D0B-2C49-3302-AE8C-D1DD4199F96A}"/>
              </a:ext>
            </a:extLst>
          </p:cNvPr>
          <p:cNvSpPr/>
          <p:nvPr/>
        </p:nvSpPr>
        <p:spPr>
          <a:xfrm>
            <a:off x="9363526" y="4878022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 콘텐츠 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노출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DF087FE-1E0E-994B-21CF-0CABE950F59D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2514649" y="2491390"/>
            <a:ext cx="366428" cy="51567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230801-B357-8D40-1334-55FBC2313B47}"/>
              </a:ext>
            </a:extLst>
          </p:cNvPr>
          <p:cNvSpPr/>
          <p:nvPr/>
        </p:nvSpPr>
        <p:spPr>
          <a:xfrm>
            <a:off x="2881168" y="4917662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여행정보 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피드 작성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5F963C5-8EAC-8054-5481-44364903C9F6}"/>
              </a:ext>
            </a:extLst>
          </p:cNvPr>
          <p:cNvCxnSpPr>
            <a:cxnSpLocks/>
          </p:cNvCxnSpPr>
          <p:nvPr/>
        </p:nvCxnSpPr>
        <p:spPr>
          <a:xfrm>
            <a:off x="5187174" y="4883256"/>
            <a:ext cx="0" cy="71989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5A16BBE-4AF0-D977-C8CE-4923CD978199}"/>
              </a:ext>
            </a:extLst>
          </p:cNvPr>
          <p:cNvCxnSpPr>
            <a:cxnSpLocks/>
            <a:stCxn id="72" idx="3"/>
            <a:endCxn id="80" idx="1"/>
          </p:cNvCxnSpPr>
          <p:nvPr/>
        </p:nvCxnSpPr>
        <p:spPr>
          <a:xfrm flipV="1">
            <a:off x="4219380" y="5104857"/>
            <a:ext cx="310243" cy="170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F773D7-DB13-EBC3-9FD1-505E996C4590}"/>
              </a:ext>
            </a:extLst>
          </p:cNvPr>
          <p:cNvSpPr/>
          <p:nvPr/>
        </p:nvSpPr>
        <p:spPr>
          <a:xfrm>
            <a:off x="4529623" y="4915959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 상세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2B03C7-033E-8025-EEB0-EC978F75A002}"/>
              </a:ext>
            </a:extLst>
          </p:cNvPr>
          <p:cNvSpPr/>
          <p:nvPr/>
        </p:nvSpPr>
        <p:spPr>
          <a:xfrm>
            <a:off x="6214654" y="6783185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심사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6689B89-CD6B-B3DD-3F7B-F9E71AD8C48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861823" y="6252689"/>
            <a:ext cx="117" cy="50719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자기 디스크 94">
            <a:extLst>
              <a:ext uri="{FF2B5EF4-FFF2-40B4-BE49-F238E27FC236}">
                <a16:creationId xmlns:a16="http://schemas.microsoft.com/office/drawing/2014/main" id="{65FE0D2A-7B29-69FB-AC46-96E10B84598C}"/>
              </a:ext>
            </a:extLst>
          </p:cNvPr>
          <p:cNvSpPr/>
          <p:nvPr/>
        </p:nvSpPr>
        <p:spPr>
          <a:xfrm>
            <a:off x="8067915" y="5709275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챌린지 심사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9D7B3B1-D1A2-AFC2-A9FB-C14E8AD8AB07}"/>
              </a:ext>
            </a:extLst>
          </p:cNvPr>
          <p:cNvCxnSpPr>
            <a:cxnSpLocks/>
            <a:stCxn id="90" idx="3"/>
            <a:endCxn id="95" idx="3"/>
          </p:cNvCxnSpPr>
          <p:nvPr/>
        </p:nvCxnSpPr>
        <p:spPr>
          <a:xfrm flipV="1">
            <a:off x="7552866" y="6252689"/>
            <a:ext cx="1052688" cy="719394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6AF6C5E-52E4-568D-C443-552AA6B957EA}"/>
              </a:ext>
            </a:extLst>
          </p:cNvPr>
          <p:cNvCxnSpPr>
            <a:cxnSpLocks/>
            <a:stCxn id="26" idx="4"/>
            <a:endCxn id="95" idx="2"/>
          </p:cNvCxnSpPr>
          <p:nvPr/>
        </p:nvCxnSpPr>
        <p:spPr>
          <a:xfrm>
            <a:off x="7399462" y="5980982"/>
            <a:ext cx="66845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C3B5B11-9150-610B-9090-AB637DE6D624}"/>
              </a:ext>
            </a:extLst>
          </p:cNvPr>
          <p:cNvSpPr txBox="1"/>
          <p:nvPr/>
        </p:nvSpPr>
        <p:spPr>
          <a:xfrm>
            <a:off x="8605554" y="6195830"/>
            <a:ext cx="1075278" cy="447373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피드 심사 완료 시</a:t>
            </a:r>
            <a:endParaRPr lang="en-US" altLang="ko-KR" sz="80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보상 마일리지 지급</a:t>
            </a:r>
            <a:endParaRPr lang="en-US" altLang="ko-KR" sz="80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5" name="직선 화살표 연결선 96">
            <a:extLst>
              <a:ext uri="{FF2B5EF4-FFF2-40B4-BE49-F238E27FC236}">
                <a16:creationId xmlns:a16="http://schemas.microsoft.com/office/drawing/2014/main" id="{00999898-679C-2D22-6099-C860D4326B1A}"/>
              </a:ext>
            </a:extLst>
          </p:cNvPr>
          <p:cNvCxnSpPr>
            <a:cxnSpLocks/>
          </p:cNvCxnSpPr>
          <p:nvPr/>
        </p:nvCxnSpPr>
        <p:spPr>
          <a:xfrm flipV="1">
            <a:off x="8606945" y="5293755"/>
            <a:ext cx="0" cy="41552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96">
            <a:extLst>
              <a:ext uri="{FF2B5EF4-FFF2-40B4-BE49-F238E27FC236}">
                <a16:creationId xmlns:a16="http://schemas.microsoft.com/office/drawing/2014/main" id="{FA8FE756-B56E-46F6-C93F-7254265171E2}"/>
              </a:ext>
            </a:extLst>
          </p:cNvPr>
          <p:cNvCxnSpPr>
            <a:cxnSpLocks/>
            <a:stCxn id="26" idx="1"/>
            <a:endCxn id="43" idx="2"/>
          </p:cNvCxnSpPr>
          <p:nvPr/>
        </p:nvCxnSpPr>
        <p:spPr>
          <a:xfrm rot="5400000" flipH="1" flipV="1">
            <a:off x="8220499" y="3897143"/>
            <a:ext cx="453457" cy="317080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C7EF7194-22AF-8FE2-4481-70AE8E0E3EA7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845543" y="2104996"/>
            <a:ext cx="0" cy="713167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C39232C-2DA7-F046-7C9C-CC3594E4A4E5}"/>
              </a:ext>
            </a:extLst>
          </p:cNvPr>
          <p:cNvCxnSpPr>
            <a:cxnSpLocks/>
            <a:stCxn id="41" idx="1"/>
            <a:endCxn id="80" idx="3"/>
          </p:cNvCxnSpPr>
          <p:nvPr/>
        </p:nvCxnSpPr>
        <p:spPr>
          <a:xfrm flipH="1">
            <a:off x="5867835" y="5104857"/>
            <a:ext cx="201631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A7CA5E-06A4-C569-0F66-EDB6D87FD589}"/>
              </a:ext>
            </a:extLst>
          </p:cNvPr>
          <p:cNvSpPr/>
          <p:nvPr/>
        </p:nvSpPr>
        <p:spPr>
          <a:xfrm>
            <a:off x="2855155" y="1729143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소개 배너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93DA9E1-E4FE-5F64-02AB-B1B987322A3B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2514649" y="1918041"/>
            <a:ext cx="340506" cy="1089020"/>
          </a:xfrm>
          <a:prstGeom prst="bentConnector3">
            <a:avLst>
              <a:gd name="adj1" fmla="val 52487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E3565F-7800-C97E-7721-E04F9773D472}"/>
              </a:ext>
            </a:extLst>
          </p:cNvPr>
          <p:cNvSpPr/>
          <p:nvPr/>
        </p:nvSpPr>
        <p:spPr>
          <a:xfrm>
            <a:off x="4525205" y="1727200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소개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63FD90-D657-B0F0-6543-153AC0F175FD}"/>
              </a:ext>
            </a:extLst>
          </p:cNvPr>
          <p:cNvSpPr txBox="1"/>
          <p:nvPr/>
        </p:nvSpPr>
        <p:spPr>
          <a:xfrm>
            <a:off x="3996554" y="5176581"/>
            <a:ext cx="737239" cy="345806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/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피드 </a:t>
            </a:r>
            <a:endParaRPr lang="en-US" altLang="ko-KR" sz="80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B13CFE-D97D-6240-9BCD-7B06CACF6E7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193367" y="1916098"/>
            <a:ext cx="331838" cy="194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893F69-A38B-BC0C-6AC5-89307C02D2A0}"/>
              </a:ext>
            </a:extLst>
          </p:cNvPr>
          <p:cNvSpPr txBox="1"/>
          <p:nvPr/>
        </p:nvSpPr>
        <p:spPr>
          <a:xfrm>
            <a:off x="4415621" y="2070369"/>
            <a:ext cx="3021498" cy="447373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타이머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(~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매월말일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까지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하드코딩 페이지로 활용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137963-1F1A-ABBD-1DB0-8536FB8BD198}"/>
              </a:ext>
            </a:extLst>
          </p:cNvPr>
          <p:cNvSpPr/>
          <p:nvPr/>
        </p:nvSpPr>
        <p:spPr>
          <a:xfrm>
            <a:off x="1176437" y="3709502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여행만렙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37128-1543-D9DB-0687-FFDD94CAC455}"/>
              </a:ext>
            </a:extLst>
          </p:cNvPr>
          <p:cNvSpPr/>
          <p:nvPr/>
        </p:nvSpPr>
        <p:spPr>
          <a:xfrm>
            <a:off x="1176437" y="415174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 상세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6D2380-3A80-6701-827A-E504EB0ED89C}"/>
              </a:ext>
            </a:extLst>
          </p:cNvPr>
          <p:cNvSpPr/>
          <p:nvPr/>
        </p:nvSpPr>
        <p:spPr>
          <a:xfrm>
            <a:off x="1176437" y="3257156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홈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0A03A4-F71E-DF2C-A849-78DA68E581C6}"/>
              </a:ext>
            </a:extLst>
          </p:cNvPr>
          <p:cNvSpPr/>
          <p:nvPr/>
        </p:nvSpPr>
        <p:spPr>
          <a:xfrm>
            <a:off x="1176437" y="4598851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피드 목록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C98B1C-3EBF-D528-C6E9-4F49A94DD032}"/>
              </a:ext>
            </a:extLst>
          </p:cNvPr>
          <p:cNvSpPr/>
          <p:nvPr/>
        </p:nvSpPr>
        <p:spPr>
          <a:xfrm>
            <a:off x="9359108" y="4126537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검색 목록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화살표 연결선 4">
            <a:extLst>
              <a:ext uri="{FF2B5EF4-FFF2-40B4-BE49-F238E27FC236}">
                <a16:creationId xmlns:a16="http://schemas.microsoft.com/office/drawing/2014/main" id="{5DD330A7-BBA6-23AE-6F54-AC6B7FEC662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2514649" y="2491390"/>
            <a:ext cx="366428" cy="95466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">
            <a:extLst>
              <a:ext uri="{FF2B5EF4-FFF2-40B4-BE49-F238E27FC236}">
                <a16:creationId xmlns:a16="http://schemas.microsoft.com/office/drawing/2014/main" id="{19B8BE3D-179A-E556-DBD4-810D3D666D65}"/>
              </a:ext>
            </a:extLst>
          </p:cNvPr>
          <p:cNvCxnSpPr>
            <a:cxnSpLocks/>
            <a:stCxn id="21" idx="1"/>
            <a:endCxn id="33" idx="1"/>
          </p:cNvCxnSpPr>
          <p:nvPr/>
        </p:nvCxnSpPr>
        <p:spPr>
          <a:xfrm rot="10800000">
            <a:off x="1176437" y="3007062"/>
            <a:ext cx="12700" cy="891339"/>
          </a:xfrm>
          <a:prstGeom prst="bentConnector3">
            <a:avLst>
              <a:gd name="adj1" fmla="val 1912504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">
            <a:extLst>
              <a:ext uri="{FF2B5EF4-FFF2-40B4-BE49-F238E27FC236}">
                <a16:creationId xmlns:a16="http://schemas.microsoft.com/office/drawing/2014/main" id="{83C7F7CE-7D75-34CA-CD84-361D6FF720B4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 flipV="1">
            <a:off x="2514649" y="2491390"/>
            <a:ext cx="366428" cy="1849256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4">
            <a:extLst>
              <a:ext uri="{FF2B5EF4-FFF2-40B4-BE49-F238E27FC236}">
                <a16:creationId xmlns:a16="http://schemas.microsoft.com/office/drawing/2014/main" id="{5E5D97B0-1F4A-9CE6-44C7-04F458BD4E5E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 flipV="1">
            <a:off x="2514649" y="2491390"/>
            <a:ext cx="366428" cy="229635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4">
            <a:extLst>
              <a:ext uri="{FF2B5EF4-FFF2-40B4-BE49-F238E27FC236}">
                <a16:creationId xmlns:a16="http://schemas.microsoft.com/office/drawing/2014/main" id="{880A6BD3-39CF-F1EF-8CC5-9F7D04AB6519}"/>
              </a:ext>
            </a:extLst>
          </p:cNvPr>
          <p:cNvCxnSpPr>
            <a:cxnSpLocks/>
            <a:stCxn id="80" idx="0"/>
            <a:endCxn id="37" idx="1"/>
          </p:cNvCxnSpPr>
          <p:nvPr/>
        </p:nvCxnSpPr>
        <p:spPr>
          <a:xfrm rot="5400000" flipH="1" flipV="1">
            <a:off x="6978656" y="2535508"/>
            <a:ext cx="600524" cy="4160379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2C14E99-9A9E-9FB0-9E9E-970A4C43CC5F}"/>
              </a:ext>
            </a:extLst>
          </p:cNvPr>
          <p:cNvSpPr/>
          <p:nvPr/>
        </p:nvSpPr>
        <p:spPr>
          <a:xfrm>
            <a:off x="9359108" y="3223623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챌린지도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8" name="직선 화살표 연결선 4">
            <a:extLst>
              <a:ext uri="{FF2B5EF4-FFF2-40B4-BE49-F238E27FC236}">
                <a16:creationId xmlns:a16="http://schemas.microsoft.com/office/drawing/2014/main" id="{9EECFEC3-C230-318E-6AA2-DAF4D440246B}"/>
              </a:ext>
            </a:extLst>
          </p:cNvPr>
          <p:cNvCxnSpPr>
            <a:cxnSpLocks/>
            <a:stCxn id="28" idx="3"/>
            <a:endCxn id="87" idx="1"/>
          </p:cNvCxnSpPr>
          <p:nvPr/>
        </p:nvCxnSpPr>
        <p:spPr>
          <a:xfrm flipV="1">
            <a:off x="2514649" y="3412521"/>
            <a:ext cx="6844459" cy="3353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1BC76CE-90C9-BA29-AE4C-37C932E0E5CA}"/>
              </a:ext>
            </a:extLst>
          </p:cNvPr>
          <p:cNvSpPr/>
          <p:nvPr/>
        </p:nvSpPr>
        <p:spPr>
          <a:xfrm>
            <a:off x="1176437" y="6786671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배너관리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1" name="직선 화살표 연결선 4">
            <a:extLst>
              <a:ext uri="{FF2B5EF4-FFF2-40B4-BE49-F238E27FC236}">
                <a16:creationId xmlns:a16="http://schemas.microsoft.com/office/drawing/2014/main" id="{9F226ADF-8DF4-8850-AE61-C413A44A0E64}"/>
              </a:ext>
            </a:extLst>
          </p:cNvPr>
          <p:cNvCxnSpPr>
            <a:cxnSpLocks/>
            <a:stCxn id="110" idx="3"/>
            <a:endCxn id="4" idx="1"/>
          </p:cNvCxnSpPr>
          <p:nvPr/>
        </p:nvCxnSpPr>
        <p:spPr>
          <a:xfrm flipV="1">
            <a:off x="2514649" y="1918041"/>
            <a:ext cx="340506" cy="5057528"/>
          </a:xfrm>
          <a:prstGeom prst="bentConnector3">
            <a:avLst>
              <a:gd name="adj1" fmla="val 5373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8C4BB31-E0C8-F260-4774-118E78B4754F}"/>
              </a:ext>
            </a:extLst>
          </p:cNvPr>
          <p:cNvSpPr/>
          <p:nvPr/>
        </p:nvSpPr>
        <p:spPr>
          <a:xfrm>
            <a:off x="4073592" y="6783079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관리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순서도: 자기 디스크 128">
            <a:extLst>
              <a:ext uri="{FF2B5EF4-FFF2-40B4-BE49-F238E27FC236}">
                <a16:creationId xmlns:a16="http://schemas.microsoft.com/office/drawing/2014/main" id="{E814DBB6-E0E4-E06C-C853-63DB85F69A4E}"/>
              </a:ext>
            </a:extLst>
          </p:cNvPr>
          <p:cNvSpPr/>
          <p:nvPr/>
        </p:nvSpPr>
        <p:spPr>
          <a:xfrm>
            <a:off x="4203455" y="5709275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챌린지 회차 정보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95A84E5-3D80-EFE8-9C6E-228C440E371A}"/>
              </a:ext>
            </a:extLst>
          </p:cNvPr>
          <p:cNvCxnSpPr>
            <a:cxnSpLocks/>
            <a:stCxn id="128" idx="0"/>
            <a:endCxn id="129" idx="3"/>
          </p:cNvCxnSpPr>
          <p:nvPr/>
        </p:nvCxnSpPr>
        <p:spPr>
          <a:xfrm flipH="1" flipV="1">
            <a:off x="4741094" y="6252689"/>
            <a:ext cx="1604" cy="53039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F00068EA-D972-9500-C6C3-B5A52891A04F}"/>
              </a:ext>
            </a:extLst>
          </p:cNvPr>
          <p:cNvCxnSpPr>
            <a:cxnSpLocks/>
            <a:stCxn id="129" idx="2"/>
            <a:endCxn id="33" idx="1"/>
          </p:cNvCxnSpPr>
          <p:nvPr/>
        </p:nvCxnSpPr>
        <p:spPr>
          <a:xfrm rot="10800000">
            <a:off x="1176437" y="3007062"/>
            <a:ext cx="3027018" cy="2973921"/>
          </a:xfrm>
          <a:prstGeom prst="bentConnector3">
            <a:avLst>
              <a:gd name="adj1" fmla="val 107552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74">
            <a:extLst>
              <a:ext uri="{FF2B5EF4-FFF2-40B4-BE49-F238E27FC236}">
                <a16:creationId xmlns:a16="http://schemas.microsoft.com/office/drawing/2014/main" id="{B8A38527-0019-BF46-0496-68929B2A608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552935" y="4027315"/>
            <a:ext cx="2266" cy="33050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AFAE6718-9737-CC1D-63DA-C98E8809D31D}"/>
              </a:ext>
            </a:extLst>
          </p:cNvPr>
          <p:cNvSpPr/>
          <p:nvPr/>
        </p:nvSpPr>
        <p:spPr>
          <a:xfrm>
            <a:off x="3068782" y="2930591"/>
            <a:ext cx="968306" cy="363764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화살표 연결선 74">
            <a:extLst>
              <a:ext uri="{FF2B5EF4-FFF2-40B4-BE49-F238E27FC236}">
                <a16:creationId xmlns:a16="http://schemas.microsoft.com/office/drawing/2014/main" id="{31082194-B3BA-557C-C6AE-1E29BE648E8D}"/>
              </a:ext>
            </a:extLst>
          </p:cNvPr>
          <p:cNvCxnSpPr>
            <a:cxnSpLocks/>
          </p:cNvCxnSpPr>
          <p:nvPr/>
        </p:nvCxnSpPr>
        <p:spPr>
          <a:xfrm>
            <a:off x="3555201" y="3294355"/>
            <a:ext cx="0" cy="355212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74">
            <a:extLst>
              <a:ext uri="{FF2B5EF4-FFF2-40B4-BE49-F238E27FC236}">
                <a16:creationId xmlns:a16="http://schemas.microsoft.com/office/drawing/2014/main" id="{638A5FBE-D361-5EB6-1A3C-0CA3FF33EAD3}"/>
              </a:ext>
            </a:extLst>
          </p:cNvPr>
          <p:cNvCxnSpPr>
            <a:cxnSpLocks/>
            <a:stCxn id="35" idx="3"/>
            <a:endCxn id="102" idx="1"/>
          </p:cNvCxnSpPr>
          <p:nvPr/>
        </p:nvCxnSpPr>
        <p:spPr>
          <a:xfrm flipV="1">
            <a:off x="4037088" y="3109077"/>
            <a:ext cx="488117" cy="339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1FD7603-4688-0785-4D05-9B7100BD157E}"/>
              </a:ext>
            </a:extLst>
          </p:cNvPr>
          <p:cNvSpPr txBox="1"/>
          <p:nvPr/>
        </p:nvSpPr>
        <p:spPr>
          <a:xfrm>
            <a:off x="3591326" y="3448799"/>
            <a:ext cx="6652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/>
              <a:t>Y</a:t>
            </a:r>
            <a:endParaRPr lang="ko-KR" altLang="en-US" sz="90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6274B2-5541-7FF5-2994-4504CC6FE20C}"/>
              </a:ext>
            </a:extLst>
          </p:cNvPr>
          <p:cNvSpPr txBox="1"/>
          <p:nvPr/>
        </p:nvSpPr>
        <p:spPr>
          <a:xfrm>
            <a:off x="4037088" y="2937517"/>
            <a:ext cx="32783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/>
              <a:t>N</a:t>
            </a:r>
            <a:endParaRPr lang="ko-KR" altLang="en-US" sz="900" err="1"/>
          </a:p>
        </p:txBody>
      </p:sp>
      <p:sp>
        <p:nvSpPr>
          <p:cNvPr id="53" name="순서도: 판단 52">
            <a:extLst>
              <a:ext uri="{FF2B5EF4-FFF2-40B4-BE49-F238E27FC236}">
                <a16:creationId xmlns:a16="http://schemas.microsoft.com/office/drawing/2014/main" id="{28082363-0814-ADC0-7A47-7DB712BEDAAC}"/>
              </a:ext>
            </a:extLst>
          </p:cNvPr>
          <p:cNvSpPr/>
          <p:nvPr/>
        </p:nvSpPr>
        <p:spPr>
          <a:xfrm>
            <a:off x="3068782" y="3663551"/>
            <a:ext cx="968306" cy="363764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화살표 연결선 74">
            <a:extLst>
              <a:ext uri="{FF2B5EF4-FFF2-40B4-BE49-F238E27FC236}">
                <a16:creationId xmlns:a16="http://schemas.microsoft.com/office/drawing/2014/main" id="{DE0B76CC-139D-D588-2043-9F549741AE5F}"/>
              </a:ext>
            </a:extLst>
          </p:cNvPr>
          <p:cNvCxnSpPr>
            <a:cxnSpLocks/>
            <a:endCxn id="106" idx="1"/>
          </p:cNvCxnSpPr>
          <p:nvPr/>
        </p:nvCxnSpPr>
        <p:spPr>
          <a:xfrm flipV="1">
            <a:off x="4037088" y="3835382"/>
            <a:ext cx="488117" cy="534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95063F-083D-3E96-78AC-64DE74168938}"/>
              </a:ext>
            </a:extLst>
          </p:cNvPr>
          <p:cNvSpPr txBox="1"/>
          <p:nvPr/>
        </p:nvSpPr>
        <p:spPr>
          <a:xfrm>
            <a:off x="4037088" y="3673339"/>
            <a:ext cx="32783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/>
              <a:t>N</a:t>
            </a:r>
            <a:endParaRPr lang="ko-KR" altLang="en-US" sz="900" err="1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03E6D7-BB2B-CE78-5C22-D71ADF269788}"/>
              </a:ext>
            </a:extLst>
          </p:cNvPr>
          <p:cNvSpPr txBox="1"/>
          <p:nvPr/>
        </p:nvSpPr>
        <p:spPr>
          <a:xfrm>
            <a:off x="3591326" y="4202253"/>
            <a:ext cx="6652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/>
              <a:t>Y</a:t>
            </a:r>
            <a:endParaRPr lang="ko-KR" altLang="en-US" sz="900" err="1"/>
          </a:p>
        </p:txBody>
      </p: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213CD9FD-83CB-FBAC-DA4C-4DED93246200}"/>
              </a:ext>
            </a:extLst>
          </p:cNvPr>
          <p:cNvSpPr/>
          <p:nvPr/>
        </p:nvSpPr>
        <p:spPr>
          <a:xfrm>
            <a:off x="3068782" y="4353794"/>
            <a:ext cx="968306" cy="363764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화살표 연결선 74">
            <a:extLst>
              <a:ext uri="{FF2B5EF4-FFF2-40B4-BE49-F238E27FC236}">
                <a16:creationId xmlns:a16="http://schemas.microsoft.com/office/drawing/2014/main" id="{F9DE0091-CFF4-D67C-2EB3-6C14A215522D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037088" y="4535676"/>
            <a:ext cx="492460" cy="259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99249D9-0CC8-D5F0-4558-93FFABFE4A7D}"/>
              </a:ext>
            </a:extLst>
          </p:cNvPr>
          <p:cNvSpPr txBox="1"/>
          <p:nvPr/>
        </p:nvSpPr>
        <p:spPr>
          <a:xfrm>
            <a:off x="4066170" y="4370915"/>
            <a:ext cx="32783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/>
              <a:t>N</a:t>
            </a:r>
            <a:endParaRPr lang="ko-KR" altLang="en-US" sz="900" err="1"/>
          </a:p>
        </p:txBody>
      </p:sp>
      <p:cxnSp>
        <p:nvCxnSpPr>
          <p:cNvPr id="81" name="직선 화살표 연결선 74">
            <a:extLst>
              <a:ext uri="{FF2B5EF4-FFF2-40B4-BE49-F238E27FC236}">
                <a16:creationId xmlns:a16="http://schemas.microsoft.com/office/drawing/2014/main" id="{EEFF082B-27E8-FB39-EA64-7BAC183B65E0}"/>
              </a:ext>
            </a:extLst>
          </p:cNvPr>
          <p:cNvCxnSpPr>
            <a:cxnSpLocks/>
            <a:stCxn id="60" idx="2"/>
            <a:endCxn id="72" idx="0"/>
          </p:cNvCxnSpPr>
          <p:nvPr/>
        </p:nvCxnSpPr>
        <p:spPr>
          <a:xfrm flipH="1">
            <a:off x="3550274" y="4717558"/>
            <a:ext cx="2661" cy="200104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74">
            <a:extLst>
              <a:ext uri="{FF2B5EF4-FFF2-40B4-BE49-F238E27FC236}">
                <a16:creationId xmlns:a16="http://schemas.microsoft.com/office/drawing/2014/main" id="{FF855C37-7FC1-EB86-2286-B46995B22705}"/>
              </a:ext>
            </a:extLst>
          </p:cNvPr>
          <p:cNvCxnSpPr>
            <a:cxnSpLocks/>
            <a:stCxn id="56" idx="2"/>
            <a:endCxn id="129" idx="1"/>
          </p:cNvCxnSpPr>
          <p:nvPr/>
        </p:nvCxnSpPr>
        <p:spPr>
          <a:xfrm rot="16200000" flipH="1">
            <a:off x="4073446" y="5041627"/>
            <a:ext cx="164760" cy="1170535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795A5E-7529-F1CA-BC6C-C0C2CD94CBB2}"/>
              </a:ext>
            </a:extLst>
          </p:cNvPr>
          <p:cNvSpPr/>
          <p:nvPr/>
        </p:nvSpPr>
        <p:spPr>
          <a:xfrm>
            <a:off x="4525205" y="2920179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 설치 안내 팝업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C83407-8B34-E5CB-8B3E-21DDD0BDB6DF}"/>
              </a:ext>
            </a:extLst>
          </p:cNvPr>
          <p:cNvSpPr/>
          <p:nvPr/>
        </p:nvSpPr>
        <p:spPr>
          <a:xfrm>
            <a:off x="4525205" y="3646484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1A27753-EFE5-3D1B-7783-D75C5C578F90}"/>
              </a:ext>
            </a:extLst>
          </p:cNvPr>
          <p:cNvSpPr/>
          <p:nvPr/>
        </p:nvSpPr>
        <p:spPr>
          <a:xfrm>
            <a:off x="4525205" y="4314065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온보딩 화면 이동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3" name="직선 화살표 연결선 4">
            <a:extLst>
              <a:ext uri="{FF2B5EF4-FFF2-40B4-BE49-F238E27FC236}">
                <a16:creationId xmlns:a16="http://schemas.microsoft.com/office/drawing/2014/main" id="{A29DA882-F1BD-8BEE-A97B-CC603126EB7B}"/>
              </a:ext>
            </a:extLst>
          </p:cNvPr>
          <p:cNvCxnSpPr>
            <a:cxnSpLocks/>
            <a:stCxn id="23" idx="1"/>
            <a:endCxn id="33" idx="1"/>
          </p:cNvCxnSpPr>
          <p:nvPr/>
        </p:nvCxnSpPr>
        <p:spPr>
          <a:xfrm rot="10800000">
            <a:off x="1176437" y="3007062"/>
            <a:ext cx="12700" cy="1333585"/>
          </a:xfrm>
          <a:prstGeom prst="bentConnector3">
            <a:avLst>
              <a:gd name="adj1" fmla="val 1925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4">
            <a:extLst>
              <a:ext uri="{FF2B5EF4-FFF2-40B4-BE49-F238E27FC236}">
                <a16:creationId xmlns:a16="http://schemas.microsoft.com/office/drawing/2014/main" id="{29BE1850-C1EF-08B0-2689-2F3D8D2FA345}"/>
              </a:ext>
            </a:extLst>
          </p:cNvPr>
          <p:cNvCxnSpPr>
            <a:cxnSpLocks/>
            <a:stCxn id="32" idx="1"/>
            <a:endCxn id="33" idx="1"/>
          </p:cNvCxnSpPr>
          <p:nvPr/>
        </p:nvCxnSpPr>
        <p:spPr>
          <a:xfrm rot="10800000">
            <a:off x="1176437" y="3007061"/>
            <a:ext cx="12700" cy="1780688"/>
          </a:xfrm>
          <a:prstGeom prst="bentConnector3">
            <a:avLst>
              <a:gd name="adj1" fmla="val 1912496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5BED87-A44B-1593-3BF3-6F30CE5C0E3B}"/>
              </a:ext>
            </a:extLst>
          </p:cNvPr>
          <p:cNvSpPr txBox="1"/>
          <p:nvPr/>
        </p:nvSpPr>
        <p:spPr>
          <a:xfrm>
            <a:off x="9990249" y="184986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9859FA-48BA-7191-A0B2-3996A10C42BA}"/>
              </a:ext>
            </a:extLst>
          </p:cNvPr>
          <p:cNvSpPr/>
          <p:nvPr/>
        </p:nvSpPr>
        <p:spPr>
          <a:xfrm>
            <a:off x="4448744" y="1559097"/>
            <a:ext cx="2023176" cy="971754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12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7455-2FFD-85BA-2049-CF21B761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07192-49F2-D805-A571-A9255C9C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31DC43-404D-83DB-D10D-32513C87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29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DBD7A3-0090-152D-63D3-717C67E4E6C8}"/>
              </a:ext>
            </a:extLst>
          </p:cNvPr>
          <p:cNvSpPr/>
          <p:nvPr/>
        </p:nvSpPr>
        <p:spPr>
          <a:xfrm>
            <a:off x="828091" y="3969097"/>
            <a:ext cx="8207421" cy="1069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F8232E-259C-EC35-3AD4-596E98EAD972}"/>
              </a:ext>
            </a:extLst>
          </p:cNvPr>
          <p:cNvSpPr/>
          <p:nvPr/>
        </p:nvSpPr>
        <p:spPr>
          <a:xfrm>
            <a:off x="1173163" y="2679959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532EFE-EDCA-D27B-BE0B-FC05AF0A4A53}"/>
              </a:ext>
            </a:extLst>
          </p:cNvPr>
          <p:cNvSpPr/>
          <p:nvPr/>
        </p:nvSpPr>
        <p:spPr>
          <a:xfrm>
            <a:off x="1173163" y="1616744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b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탭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A02A0D30-B8EA-9A46-0712-9C4ABFE73583}"/>
              </a:ext>
            </a:extLst>
          </p:cNvPr>
          <p:cNvSpPr/>
          <p:nvPr/>
        </p:nvSpPr>
        <p:spPr>
          <a:xfrm>
            <a:off x="1173163" y="967180"/>
            <a:ext cx="1535025" cy="440539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유입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C9B00-24B8-10C9-0C81-D9D1C6300F5A}"/>
              </a:ext>
            </a:extLst>
          </p:cNvPr>
          <p:cNvSpPr/>
          <p:nvPr/>
        </p:nvSpPr>
        <p:spPr>
          <a:xfrm>
            <a:off x="261938" y="1609702"/>
            <a:ext cx="479368" cy="2276531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만렙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6770D6C4-07DA-06BD-534A-EA52BA12CFB6}"/>
              </a:ext>
            </a:extLst>
          </p:cNvPr>
          <p:cNvSpPr/>
          <p:nvPr/>
        </p:nvSpPr>
        <p:spPr>
          <a:xfrm>
            <a:off x="2841262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현황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E77F7006-FECC-6C85-CFA3-4EC779E7FAFC}"/>
              </a:ext>
            </a:extLst>
          </p:cNvPr>
          <p:cNvSpPr/>
          <p:nvPr/>
        </p:nvSpPr>
        <p:spPr>
          <a:xfrm>
            <a:off x="4509361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콘텐츠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810FE2-CA1A-4E1D-B97C-A237BD10F5BA}"/>
              </a:ext>
            </a:extLst>
          </p:cNvPr>
          <p:cNvSpPr/>
          <p:nvPr/>
        </p:nvSpPr>
        <p:spPr>
          <a:xfrm>
            <a:off x="261938" y="3967029"/>
            <a:ext cx="479368" cy="1071232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sp>
        <p:nvSpPr>
          <p:cNvPr id="26" name="순서도: 자기 디스크 25">
            <a:extLst>
              <a:ext uri="{FF2B5EF4-FFF2-40B4-BE49-F238E27FC236}">
                <a16:creationId xmlns:a16="http://schemas.microsoft.com/office/drawing/2014/main" id="{84A421CD-9962-B93D-BD06-EFFCB835A365}"/>
              </a:ext>
            </a:extLst>
          </p:cNvPr>
          <p:cNvSpPr/>
          <p:nvPr/>
        </p:nvSpPr>
        <p:spPr>
          <a:xfrm>
            <a:off x="3043644" y="4281145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별 포인트 합계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C629C64-A38E-A8FF-04E9-C42BE7C2A685}"/>
              </a:ext>
            </a:extLst>
          </p:cNvPr>
          <p:cNvCxnSpPr>
            <a:cxnSpLocks/>
            <a:stCxn id="33" idx="3"/>
            <a:endCxn id="72" idx="1"/>
          </p:cNvCxnSpPr>
          <p:nvPr/>
        </p:nvCxnSpPr>
        <p:spPr>
          <a:xfrm>
            <a:off x="2511375" y="2868857"/>
            <a:ext cx="396999" cy="440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6217B7-8F9B-91E2-1226-0A352022D1E6}"/>
              </a:ext>
            </a:extLst>
          </p:cNvPr>
          <p:cNvSpPr/>
          <p:nvPr/>
        </p:nvSpPr>
        <p:spPr>
          <a:xfrm>
            <a:off x="2908374" y="268436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현황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675C0B4-9091-9A46-23D1-B76E8D4BB1E5}"/>
              </a:ext>
            </a:extLst>
          </p:cNvPr>
          <p:cNvCxnSpPr>
            <a:cxnSpLocks/>
            <a:stCxn id="26" idx="1"/>
            <a:endCxn id="72" idx="2"/>
          </p:cNvCxnSpPr>
          <p:nvPr/>
        </p:nvCxnSpPr>
        <p:spPr>
          <a:xfrm flipH="1" flipV="1">
            <a:off x="3577480" y="3062164"/>
            <a:ext cx="3803" cy="121898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9D9E86-A3A7-F397-1D7F-9DB189D21102}"/>
              </a:ext>
            </a:extLst>
          </p:cNvPr>
          <p:cNvSpPr/>
          <p:nvPr/>
        </p:nvSpPr>
        <p:spPr>
          <a:xfrm>
            <a:off x="2908374" y="1616744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소개 배너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화살표 연결선 4">
            <a:extLst>
              <a:ext uri="{FF2B5EF4-FFF2-40B4-BE49-F238E27FC236}">
                <a16:creationId xmlns:a16="http://schemas.microsoft.com/office/drawing/2014/main" id="{B1C7E276-9237-DEF7-D99A-C03E83ECADBC}"/>
              </a:ext>
            </a:extLst>
          </p:cNvPr>
          <p:cNvCxnSpPr>
            <a:cxnSpLocks/>
            <a:stCxn id="33" idx="3"/>
            <a:endCxn id="163" idx="1"/>
          </p:cNvCxnSpPr>
          <p:nvPr/>
        </p:nvCxnSpPr>
        <p:spPr>
          <a:xfrm flipV="1">
            <a:off x="2511375" y="1805642"/>
            <a:ext cx="396999" cy="106321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0B71313-72FD-D87A-5298-303515943208}"/>
              </a:ext>
            </a:extLst>
          </p:cNvPr>
          <p:cNvSpPr/>
          <p:nvPr/>
        </p:nvSpPr>
        <p:spPr>
          <a:xfrm>
            <a:off x="4551467" y="1614801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소개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216840E-16E1-BAB8-C3C6-A9FB60DF84AC}"/>
              </a:ext>
            </a:extLst>
          </p:cNvPr>
          <p:cNvCxnSpPr>
            <a:cxnSpLocks/>
            <a:stCxn id="163" idx="3"/>
            <a:endCxn id="165" idx="1"/>
          </p:cNvCxnSpPr>
          <p:nvPr/>
        </p:nvCxnSpPr>
        <p:spPr>
          <a:xfrm flipV="1">
            <a:off x="4246586" y="1803699"/>
            <a:ext cx="304881" cy="194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96">
            <a:extLst>
              <a:ext uri="{FF2B5EF4-FFF2-40B4-BE49-F238E27FC236}">
                <a16:creationId xmlns:a16="http://schemas.microsoft.com/office/drawing/2014/main" id="{AEC972A3-3F4F-F6B8-5E38-8A5653CE48B1}"/>
              </a:ext>
            </a:extLst>
          </p:cNvPr>
          <p:cNvCxnSpPr>
            <a:cxnSpLocks/>
            <a:stCxn id="26" idx="2"/>
            <a:endCxn id="31" idx="1"/>
          </p:cNvCxnSpPr>
          <p:nvPr/>
        </p:nvCxnSpPr>
        <p:spPr>
          <a:xfrm rot="10800000">
            <a:off x="1173164" y="1805642"/>
            <a:ext cx="1870481" cy="2747210"/>
          </a:xfrm>
          <a:prstGeom prst="bentConnector3">
            <a:avLst>
              <a:gd name="adj1" fmla="val 112221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F98F981-8136-417B-FB6B-89512617BDED}"/>
              </a:ext>
            </a:extLst>
          </p:cNvPr>
          <p:cNvSpPr/>
          <p:nvPr/>
        </p:nvSpPr>
        <p:spPr>
          <a:xfrm>
            <a:off x="4551467" y="2684893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여행만렙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9BBC2782-E6F8-079D-2E22-75CDD72F30D1}"/>
              </a:ext>
            </a:extLst>
          </p:cNvPr>
          <p:cNvCxnSpPr>
            <a:cxnSpLocks/>
          </p:cNvCxnSpPr>
          <p:nvPr/>
        </p:nvCxnSpPr>
        <p:spPr>
          <a:xfrm flipV="1">
            <a:off x="4246586" y="2871323"/>
            <a:ext cx="304881" cy="194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FE9137A8-3956-C041-40D6-ED0F818DB0AF}"/>
              </a:ext>
            </a:extLst>
          </p:cNvPr>
          <p:cNvSpPr txBox="1"/>
          <p:nvPr/>
        </p:nvSpPr>
        <p:spPr>
          <a:xfrm>
            <a:off x="4030407" y="2845622"/>
            <a:ext cx="737239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7E8B8-7EB5-7414-8390-09EB639063E0}"/>
              </a:ext>
            </a:extLst>
          </p:cNvPr>
          <p:cNvSpPr txBox="1"/>
          <p:nvPr/>
        </p:nvSpPr>
        <p:spPr>
          <a:xfrm>
            <a:off x="4458872" y="3043993"/>
            <a:ext cx="1430807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나 또는 타인의 여행만렙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3C611FF8-BF0E-534D-C008-90D454B7E65A}"/>
              </a:ext>
            </a:extLst>
          </p:cNvPr>
          <p:cNvSpPr/>
          <p:nvPr/>
        </p:nvSpPr>
        <p:spPr>
          <a:xfrm>
            <a:off x="261938" y="5132263"/>
            <a:ext cx="479368" cy="986095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DCR</a:t>
            </a: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어드민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145E099-37BA-6029-D0CF-E07CBA7AA19A}"/>
              </a:ext>
            </a:extLst>
          </p:cNvPr>
          <p:cNvSpPr/>
          <p:nvPr/>
        </p:nvSpPr>
        <p:spPr>
          <a:xfrm>
            <a:off x="842478" y="519037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배너관리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1" name="직선 화살표 연결선 4">
            <a:extLst>
              <a:ext uri="{FF2B5EF4-FFF2-40B4-BE49-F238E27FC236}">
                <a16:creationId xmlns:a16="http://schemas.microsoft.com/office/drawing/2014/main" id="{F86BBF55-F2C2-BBAB-2881-DBD4362204D6}"/>
              </a:ext>
            </a:extLst>
          </p:cNvPr>
          <p:cNvCxnSpPr>
            <a:cxnSpLocks/>
            <a:stCxn id="200" idx="3"/>
            <a:endCxn id="163" idx="1"/>
          </p:cNvCxnSpPr>
          <p:nvPr/>
        </p:nvCxnSpPr>
        <p:spPr>
          <a:xfrm flipV="1">
            <a:off x="2180690" y="1805642"/>
            <a:ext cx="727684" cy="3573634"/>
          </a:xfrm>
          <a:prstGeom prst="bentConnector3">
            <a:avLst>
              <a:gd name="adj1" fmla="val 73247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26E32B88-9939-380C-E347-96C6E0A04510}"/>
              </a:ext>
            </a:extLst>
          </p:cNvPr>
          <p:cNvSpPr/>
          <p:nvPr/>
        </p:nvSpPr>
        <p:spPr>
          <a:xfrm>
            <a:off x="6068063" y="967180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보상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9F8C-A290-2321-D790-27C8189EB5AB}"/>
              </a:ext>
            </a:extLst>
          </p:cNvPr>
          <p:cNvSpPr/>
          <p:nvPr/>
        </p:nvSpPr>
        <p:spPr>
          <a:xfrm>
            <a:off x="6166469" y="2684893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마일리지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B067C-A07C-F74D-9B32-F6E22FAD46B8}"/>
              </a:ext>
            </a:extLst>
          </p:cNvPr>
          <p:cNvSpPr txBox="1"/>
          <p:nvPr/>
        </p:nvSpPr>
        <p:spPr>
          <a:xfrm>
            <a:off x="6172281" y="3043993"/>
            <a:ext cx="1430807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일 마일리지 보상 지급</a:t>
            </a:r>
          </a:p>
        </p:txBody>
      </p:sp>
      <p:cxnSp>
        <p:nvCxnSpPr>
          <p:cNvPr id="10" name="직선 화살표 연결선 96">
            <a:extLst>
              <a:ext uri="{FF2B5EF4-FFF2-40B4-BE49-F238E27FC236}">
                <a16:creationId xmlns:a16="http://schemas.microsoft.com/office/drawing/2014/main" id="{EF0C942C-60F8-40A0-A6C8-041395BCB1C5}"/>
              </a:ext>
            </a:extLst>
          </p:cNvPr>
          <p:cNvCxnSpPr>
            <a:cxnSpLocks/>
            <a:stCxn id="11" idx="4"/>
            <a:endCxn id="7" idx="2"/>
          </p:cNvCxnSpPr>
          <p:nvPr/>
        </p:nvCxnSpPr>
        <p:spPr>
          <a:xfrm flipV="1">
            <a:off x="6509582" y="3306700"/>
            <a:ext cx="378103" cy="1246152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자기 디스크 10">
            <a:extLst>
              <a:ext uri="{FF2B5EF4-FFF2-40B4-BE49-F238E27FC236}">
                <a16:creationId xmlns:a16="http://schemas.microsoft.com/office/drawing/2014/main" id="{2F889D82-2D48-F055-EA9A-E72EA08E6CFC}"/>
              </a:ext>
            </a:extLst>
          </p:cNvPr>
          <p:cNvSpPr/>
          <p:nvPr/>
        </p:nvSpPr>
        <p:spPr>
          <a:xfrm>
            <a:off x="5434304" y="4281145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여행만렙</a:t>
            </a:r>
            <a:endParaRPr lang="en-US" altLang="ko-KR" sz="970">
              <a:solidFill>
                <a:schemeClr val="tx1"/>
              </a:solidFill>
              <a:latin typeface="나눔고딕"/>
              <a:ea typeface="나눔고딕"/>
            </a:endParaRPr>
          </a:p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마일리지 혜택 합계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B48EBF-E524-F705-B55A-8899D82AB12D}"/>
              </a:ext>
            </a:extLst>
          </p:cNvPr>
          <p:cNvSpPr/>
          <p:nvPr/>
        </p:nvSpPr>
        <p:spPr>
          <a:xfrm>
            <a:off x="7577379" y="1609702"/>
            <a:ext cx="479368" cy="2276531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닷컴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D0DFA9-4CD7-AEA9-7E66-9F21966A6C98}"/>
              </a:ext>
            </a:extLst>
          </p:cNvPr>
          <p:cNvCxnSpPr/>
          <p:nvPr/>
        </p:nvCxnSpPr>
        <p:spPr>
          <a:xfrm>
            <a:off x="6044386" y="1550142"/>
            <a:ext cx="0" cy="23672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56D47E-7D4F-DD1E-B547-FBAF505E4B79}"/>
              </a:ext>
            </a:extLst>
          </p:cNvPr>
          <p:cNvCxnSpPr>
            <a:cxnSpLocks/>
            <a:stCxn id="26" idx="4"/>
            <a:endCxn id="11" idx="2"/>
          </p:cNvCxnSpPr>
          <p:nvPr/>
        </p:nvCxnSpPr>
        <p:spPr>
          <a:xfrm>
            <a:off x="4118922" y="4552852"/>
            <a:ext cx="1315382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7D3362-8B85-61E9-5024-C081FB423B08}"/>
              </a:ext>
            </a:extLst>
          </p:cNvPr>
          <p:cNvSpPr txBox="1"/>
          <p:nvPr/>
        </p:nvSpPr>
        <p:spPr>
          <a:xfrm>
            <a:off x="4415623" y="2035114"/>
            <a:ext cx="3041818" cy="447373"/>
          </a:xfrm>
          <a:prstGeom prst="rect">
            <a:avLst/>
          </a:prstGeom>
          <a:solidFill>
            <a:schemeClr val="bg1"/>
          </a:solidFill>
        </p:spPr>
        <p:txBody>
          <a:bodyPr wrap="square" lIns="98623" tIns="49311" rIns="98623" bIns="49311" rtlCol="0" anchor="t">
            <a:spAutoFit/>
          </a:bodyPr>
          <a:lstStyle/>
          <a:p>
            <a:pPr marL="184908" indent="-18490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타이머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(~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매월말일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59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까지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하드코딩 페이지로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79CF8-A91A-AFA7-9AE9-29F29414146C}"/>
              </a:ext>
            </a:extLst>
          </p:cNvPr>
          <p:cNvSpPr txBox="1"/>
          <p:nvPr/>
        </p:nvSpPr>
        <p:spPr>
          <a:xfrm>
            <a:off x="9990249" y="184986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33B8CF-52AD-0FCA-CE54-A73940C86BBC}"/>
              </a:ext>
            </a:extLst>
          </p:cNvPr>
          <p:cNvSpPr/>
          <p:nvPr/>
        </p:nvSpPr>
        <p:spPr>
          <a:xfrm>
            <a:off x="4448743" y="1559097"/>
            <a:ext cx="2060837" cy="936898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83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82839-0024-A342-F4B7-610034FDB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DC81C-3FE8-E32B-3F92-EA613358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90937"/>
            <a:ext cx="9625608" cy="749822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REVISION HISTORY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FCF706-1E4F-4412-2768-056B3734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91150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C12955-D657-736D-4838-B7B405D4C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446167"/>
              </p:ext>
            </p:extLst>
          </p:nvPr>
        </p:nvGraphicFramePr>
        <p:xfrm>
          <a:off x="523255" y="704028"/>
          <a:ext cx="10468595" cy="5122731"/>
        </p:xfrm>
        <a:graphic>
          <a:graphicData uri="http://schemas.openxmlformats.org/drawingml/2006/table">
            <a:tbl>
              <a:tblPr/>
              <a:tblGrid>
                <a:gridCol w="78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740997302"/>
                    </a:ext>
                  </a:extLst>
                </a:gridCol>
              </a:tblGrid>
              <a:tr h="32835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버전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변경 내용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작성자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변경일자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비고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93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1.0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p.53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해시태그 검색 목록 팔로우 기능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SPEC OUT</a:t>
                      </a:r>
                    </a:p>
                    <a:p>
                      <a:pPr marL="196850" marR="0" lvl="0" indent="-171450" algn="l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p.78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어드민 챌린지 관리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UI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변경에 따른 디스크립션 삭제</a:t>
                      </a:r>
                    </a:p>
                    <a:p>
                      <a:pPr marL="196850" marR="0" lvl="0" indent="-171450" algn="l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p.80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챌린지 심사 삭제일 항목 삭제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Times New Roman"/>
                        </a:rPr>
                        <a:t>2025.02.17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801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1.1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23p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피드 심사 통과하기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 &gt; 30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별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56p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챌린지도 진입 시 디폴트 노출 화면 케이스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79p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조회기간 디폴트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80p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평가항목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81p chatGPT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프롬프트 입력영역 추가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2025.02.24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49253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1.2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37p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챌린지 아이콘 동작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75p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랭킹 컴포넌트 더보기 버튼 추가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80p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저장 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&gt;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심사완료 버튼명 디스크립션 변경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2025.02.26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047181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1.3</a:t>
                      </a: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p.75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더보기 버튼 어드민 연동 변경</a:t>
                      </a:r>
                    </a:p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p.89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더보기 어드민 영역 추가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임정현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2025.02.26</a:t>
                      </a: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777090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796439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87633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870235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49365"/>
                  </a:ext>
                </a:extLst>
              </a:tr>
              <a:tr h="495996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6850" marR="0" lvl="0" indent="-17145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25400" marR="254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0873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FC83F1-59AB-9590-8908-EE771E398241}"/>
              </a:ext>
            </a:extLst>
          </p:cNvPr>
          <p:cNvSpPr txBox="1"/>
          <p:nvPr/>
        </p:nvSpPr>
        <p:spPr>
          <a:xfrm>
            <a:off x="7127241" y="1057796"/>
            <a:ext cx="1084959" cy="1384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V1.0 (2025.02.17)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4339F-8F7C-8099-3453-361C2D0825DD}"/>
              </a:ext>
            </a:extLst>
          </p:cNvPr>
          <p:cNvSpPr txBox="1"/>
          <p:nvPr/>
        </p:nvSpPr>
        <p:spPr>
          <a:xfrm>
            <a:off x="7127241" y="1550556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ED189-B4D4-2EE2-B1CB-786C6AC6B2DB}"/>
              </a:ext>
            </a:extLst>
          </p:cNvPr>
          <p:cNvSpPr txBox="1"/>
          <p:nvPr/>
        </p:nvSpPr>
        <p:spPr>
          <a:xfrm>
            <a:off x="7127241" y="2442306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V1.2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F9EB9-909B-69A4-91A0-363DFE2E779D}"/>
              </a:ext>
            </a:extLst>
          </p:cNvPr>
          <p:cNvSpPr txBox="1"/>
          <p:nvPr/>
        </p:nvSpPr>
        <p:spPr>
          <a:xfrm>
            <a:off x="7127241" y="2961419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V1.3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9F784-1C12-6D24-D9D1-531B5C2E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0BB2-3826-9284-23EA-A3E82E18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 투표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776E1F-7D8F-D549-4E4B-C8A2ACBA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30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A0DEF1C-A8B9-E3A4-C3BC-13A267649230}"/>
              </a:ext>
            </a:extLst>
          </p:cNvPr>
          <p:cNvSpPr/>
          <p:nvPr/>
        </p:nvSpPr>
        <p:spPr>
          <a:xfrm>
            <a:off x="813149" y="4214935"/>
            <a:ext cx="9890815" cy="1069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EEA070-98BF-CA69-E1D3-7FC05F0B82F7}"/>
              </a:ext>
            </a:extLst>
          </p:cNvPr>
          <p:cNvSpPr/>
          <p:nvPr/>
        </p:nvSpPr>
        <p:spPr>
          <a:xfrm>
            <a:off x="813149" y="254178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26A0-DC3B-1D3B-97AE-54C644EE5B44}"/>
              </a:ext>
            </a:extLst>
          </p:cNvPr>
          <p:cNvSpPr/>
          <p:nvPr/>
        </p:nvSpPr>
        <p:spPr>
          <a:xfrm>
            <a:off x="813149" y="1616744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br>
              <a: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탭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20425B60-A10C-D05F-81EF-1663497C51DF}"/>
              </a:ext>
            </a:extLst>
          </p:cNvPr>
          <p:cNvSpPr/>
          <p:nvPr/>
        </p:nvSpPr>
        <p:spPr>
          <a:xfrm>
            <a:off x="813149" y="967180"/>
            <a:ext cx="1535025" cy="440539"/>
          </a:xfrm>
          <a:prstGeom prst="chevron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유입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8013516-62B1-3153-CB54-EF500B04CA92}"/>
              </a:ext>
            </a:extLst>
          </p:cNvPr>
          <p:cNvSpPr/>
          <p:nvPr/>
        </p:nvSpPr>
        <p:spPr>
          <a:xfrm>
            <a:off x="246996" y="1609702"/>
            <a:ext cx="479368" cy="2276531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만렙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8E3CCA27-C4F8-B3DE-69DE-B0BD7195B2D5}"/>
              </a:ext>
            </a:extLst>
          </p:cNvPr>
          <p:cNvSpPr/>
          <p:nvPr/>
        </p:nvSpPr>
        <p:spPr>
          <a:xfrm>
            <a:off x="2481248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65263A8-7D90-BD74-B3D0-B888EFC6F918}"/>
              </a:ext>
            </a:extLst>
          </p:cNvPr>
          <p:cNvSpPr/>
          <p:nvPr/>
        </p:nvSpPr>
        <p:spPr>
          <a:xfrm>
            <a:off x="4191420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어워즈 상세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30689A3-3339-7449-D52F-270415685FB5}"/>
              </a:ext>
            </a:extLst>
          </p:cNvPr>
          <p:cNvSpPr/>
          <p:nvPr/>
        </p:nvSpPr>
        <p:spPr>
          <a:xfrm>
            <a:off x="246996" y="4212867"/>
            <a:ext cx="479368" cy="1071232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sp>
        <p:nvSpPr>
          <p:cNvPr id="26" name="순서도: 자기 디스크 25">
            <a:extLst>
              <a:ext uri="{FF2B5EF4-FFF2-40B4-BE49-F238E27FC236}">
                <a16:creationId xmlns:a16="http://schemas.microsoft.com/office/drawing/2014/main" id="{080F7CC0-6A5B-685C-4F31-F4D874ABEA9A}"/>
              </a:ext>
            </a:extLst>
          </p:cNvPr>
          <p:cNvSpPr/>
          <p:nvPr/>
        </p:nvSpPr>
        <p:spPr>
          <a:xfrm>
            <a:off x="7793342" y="4526983"/>
            <a:ext cx="1075278" cy="54341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tIns="49311" rIns="38828" bIns="49311" rtlCol="0" anchor="ctr"/>
          <a:lstStyle/>
          <a:p>
            <a:pPr algn="ctr"/>
            <a:r>
              <a:rPr lang="ko-KR" altLang="en-US" sz="970">
                <a:solidFill>
                  <a:schemeClr val="tx1"/>
                </a:solidFill>
                <a:latin typeface="나눔고딕"/>
                <a:ea typeface="나눔고딕"/>
              </a:rPr>
              <a:t>투표 합계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751948-CCC7-6BA8-D43F-279E94B8F89A}"/>
              </a:ext>
            </a:extLst>
          </p:cNvPr>
          <p:cNvSpPr/>
          <p:nvPr/>
        </p:nvSpPr>
        <p:spPr>
          <a:xfrm>
            <a:off x="2548360" y="253931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어워즈 안내 배너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D8C9FA4D-FEE2-A34F-7F21-B03C89413585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151361" y="1805642"/>
            <a:ext cx="2040092" cy="929453"/>
          </a:xfrm>
          <a:prstGeom prst="bentConnector3">
            <a:avLst>
              <a:gd name="adj1" fmla="val 91086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4">
            <a:extLst>
              <a:ext uri="{FF2B5EF4-FFF2-40B4-BE49-F238E27FC236}">
                <a16:creationId xmlns:a16="http://schemas.microsoft.com/office/drawing/2014/main" id="{DDB7B1AD-9997-3798-06FC-FCCAF5B2B2DD}"/>
              </a:ext>
            </a:extLst>
          </p:cNvPr>
          <p:cNvCxnSpPr>
            <a:cxnSpLocks/>
            <a:stCxn id="33" idx="3"/>
            <a:endCxn id="72" idx="1"/>
          </p:cNvCxnSpPr>
          <p:nvPr/>
        </p:nvCxnSpPr>
        <p:spPr>
          <a:xfrm flipV="1">
            <a:off x="2151361" y="2728216"/>
            <a:ext cx="396999" cy="247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96">
            <a:extLst>
              <a:ext uri="{FF2B5EF4-FFF2-40B4-BE49-F238E27FC236}">
                <a16:creationId xmlns:a16="http://schemas.microsoft.com/office/drawing/2014/main" id="{E6251148-03B4-647C-C8ED-A50F8E478695}"/>
              </a:ext>
            </a:extLst>
          </p:cNvPr>
          <p:cNvCxnSpPr>
            <a:cxnSpLocks/>
            <a:stCxn id="16" idx="2"/>
            <a:endCxn id="26" idx="1"/>
          </p:cNvCxnSpPr>
          <p:nvPr/>
        </p:nvCxnSpPr>
        <p:spPr>
          <a:xfrm>
            <a:off x="8330981" y="2917114"/>
            <a:ext cx="0" cy="160986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18AAD03-CD22-0DA2-942B-6BB82D4B51AF}"/>
              </a:ext>
            </a:extLst>
          </p:cNvPr>
          <p:cNvSpPr/>
          <p:nvPr/>
        </p:nvSpPr>
        <p:spPr>
          <a:xfrm>
            <a:off x="4191453" y="2546722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어워즈 상세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4DAA26C9-5526-0D46-4C91-C02A64ABDB10}"/>
              </a:ext>
            </a:extLst>
          </p:cNvPr>
          <p:cNvCxnSpPr>
            <a:cxnSpLocks/>
          </p:cNvCxnSpPr>
          <p:nvPr/>
        </p:nvCxnSpPr>
        <p:spPr>
          <a:xfrm flipV="1">
            <a:off x="3886572" y="2733152"/>
            <a:ext cx="304881" cy="194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3E1CC8EE-2916-02AC-5214-B0730DB0E943}"/>
              </a:ext>
            </a:extLst>
          </p:cNvPr>
          <p:cNvSpPr txBox="1"/>
          <p:nvPr/>
        </p:nvSpPr>
        <p:spPr>
          <a:xfrm>
            <a:off x="3670393" y="2707451"/>
            <a:ext cx="737239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2531474B-09E0-041D-F779-74FAA21A046D}"/>
              </a:ext>
            </a:extLst>
          </p:cNvPr>
          <p:cNvSpPr/>
          <p:nvPr/>
        </p:nvSpPr>
        <p:spPr>
          <a:xfrm>
            <a:off x="246996" y="5378101"/>
            <a:ext cx="479368" cy="986095"/>
          </a:xfrm>
          <a:prstGeom prst="roundRect">
            <a:avLst>
              <a:gd name="adj" fmla="val 75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DCR</a:t>
            </a:r>
          </a:p>
          <a:p>
            <a:pPr algn="ctr"/>
            <a:r>
              <a:rPr lang="ko-KR" altLang="en-US" sz="97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어드민</a:t>
            </a:r>
            <a:endParaRPr lang="en-US" altLang="ko-KR" sz="97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EC7D2-69AE-6287-F5CC-7B7512DF3398}"/>
              </a:ext>
            </a:extLst>
          </p:cNvPr>
          <p:cNvSpPr/>
          <p:nvPr/>
        </p:nvSpPr>
        <p:spPr>
          <a:xfrm>
            <a:off x="5926664" y="253931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화살표 연결선 4">
            <a:extLst>
              <a:ext uri="{FF2B5EF4-FFF2-40B4-BE49-F238E27FC236}">
                <a16:creationId xmlns:a16="http://schemas.microsoft.com/office/drawing/2014/main" id="{5472E417-A378-D947-ECA2-4EF37C05312A}"/>
              </a:ext>
            </a:extLst>
          </p:cNvPr>
          <p:cNvCxnSpPr>
            <a:cxnSpLocks/>
          </p:cNvCxnSpPr>
          <p:nvPr/>
        </p:nvCxnSpPr>
        <p:spPr>
          <a:xfrm flipV="1">
            <a:off x="5529665" y="2728216"/>
            <a:ext cx="396999" cy="247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2A122E-3273-68CD-CC89-245DE9F1005C}"/>
              </a:ext>
            </a:extLst>
          </p:cNvPr>
          <p:cNvSpPr/>
          <p:nvPr/>
        </p:nvSpPr>
        <p:spPr>
          <a:xfrm>
            <a:off x="7661875" y="253931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투표 완료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화살표 연결선 4">
            <a:extLst>
              <a:ext uri="{FF2B5EF4-FFF2-40B4-BE49-F238E27FC236}">
                <a16:creationId xmlns:a16="http://schemas.microsoft.com/office/drawing/2014/main" id="{72492449-27E3-A33C-57CA-A98574905745}"/>
              </a:ext>
            </a:extLst>
          </p:cNvPr>
          <p:cNvCxnSpPr>
            <a:cxnSpLocks/>
          </p:cNvCxnSpPr>
          <p:nvPr/>
        </p:nvCxnSpPr>
        <p:spPr>
          <a:xfrm flipV="1">
            <a:off x="7264876" y="2728216"/>
            <a:ext cx="396999" cy="247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7FC86E-AE74-67DA-2BC5-9E3EB7481745}"/>
              </a:ext>
            </a:extLst>
          </p:cNvPr>
          <p:cNvSpPr/>
          <p:nvPr/>
        </p:nvSpPr>
        <p:spPr>
          <a:xfrm>
            <a:off x="4488213" y="3261216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여행만렙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4">
            <a:extLst>
              <a:ext uri="{FF2B5EF4-FFF2-40B4-BE49-F238E27FC236}">
                <a16:creationId xmlns:a16="http://schemas.microsoft.com/office/drawing/2014/main" id="{FE315E05-3A33-4AD5-6A53-FDA9D2180C28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4130971" y="3092872"/>
            <a:ext cx="527142" cy="187341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CBA83E-BD73-A955-EC6C-093D8851140B}"/>
              </a:ext>
            </a:extLst>
          </p:cNvPr>
          <p:cNvSpPr/>
          <p:nvPr/>
        </p:nvSpPr>
        <p:spPr>
          <a:xfrm>
            <a:off x="4488213" y="3719180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 상세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화살표 연결선 4">
            <a:extLst>
              <a:ext uri="{FF2B5EF4-FFF2-40B4-BE49-F238E27FC236}">
                <a16:creationId xmlns:a16="http://schemas.microsoft.com/office/drawing/2014/main" id="{1AE9FC9D-AA4B-AB0A-D0CC-50FC480C47BF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3914723" y="3334587"/>
            <a:ext cx="959639" cy="187342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48C88B-34DF-9BE5-AB40-3F9A039EC478}"/>
              </a:ext>
            </a:extLst>
          </p:cNvPr>
          <p:cNvSpPr txBox="1"/>
          <p:nvPr/>
        </p:nvSpPr>
        <p:spPr>
          <a:xfrm>
            <a:off x="5359544" y="2456421"/>
            <a:ext cx="737239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투표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25D83-DF21-93A9-38B7-5FE0E70943DA}"/>
              </a:ext>
            </a:extLst>
          </p:cNvPr>
          <p:cNvSpPr txBox="1"/>
          <p:nvPr/>
        </p:nvSpPr>
        <p:spPr>
          <a:xfrm>
            <a:off x="3101879" y="3178200"/>
            <a:ext cx="933407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후보 프로필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ACAFF-517F-5F3E-C16F-E1B899D9DE30}"/>
              </a:ext>
            </a:extLst>
          </p:cNvPr>
          <p:cNvSpPr txBox="1"/>
          <p:nvPr/>
        </p:nvSpPr>
        <p:spPr>
          <a:xfrm>
            <a:off x="3101879" y="3648483"/>
            <a:ext cx="933407" cy="262707"/>
          </a:xfrm>
          <a:prstGeom prst="rect">
            <a:avLst/>
          </a:prstGeom>
          <a:noFill/>
        </p:spPr>
        <p:txBody>
          <a:bodyPr wrap="square" lIns="98623" tIns="49311" rIns="98623" bIns="4931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후보 피드 클릭</a:t>
            </a: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803F3E7C-B3C1-B5B7-8049-9ACD4693F3EA}"/>
              </a:ext>
            </a:extLst>
          </p:cNvPr>
          <p:cNvSpPr/>
          <p:nvPr/>
        </p:nvSpPr>
        <p:spPr>
          <a:xfrm>
            <a:off x="5928350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62393DA1-40F3-1E77-D623-E4956D477AD3}"/>
              </a:ext>
            </a:extLst>
          </p:cNvPr>
          <p:cNvSpPr/>
          <p:nvPr/>
        </p:nvSpPr>
        <p:spPr>
          <a:xfrm>
            <a:off x="7653226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투표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3E752B-C5D9-D71D-3D2F-A6BA97A4B11D}"/>
              </a:ext>
            </a:extLst>
          </p:cNvPr>
          <p:cNvSpPr txBox="1"/>
          <p:nvPr/>
        </p:nvSpPr>
        <p:spPr>
          <a:xfrm>
            <a:off x="7531484" y="2970310"/>
            <a:ext cx="1656767" cy="447373"/>
          </a:xfrm>
          <a:prstGeom prst="rect">
            <a:avLst/>
          </a:prstGeom>
          <a:solidFill>
            <a:schemeClr val="bg1"/>
          </a:solidFill>
        </p:spPr>
        <p:txBody>
          <a:bodyPr wrap="square" lIns="98623" tIns="49311" rIns="98623" bIns="49311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온보딩 완료한 사용자여야함</a:t>
            </a:r>
            <a:endParaRPr lang="en-US" altLang="ko-KR" sz="80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고객번호당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가능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34036611-4907-8EA1-858B-BAAD4356B067}"/>
              </a:ext>
            </a:extLst>
          </p:cNvPr>
          <p:cNvSpPr/>
          <p:nvPr/>
        </p:nvSpPr>
        <p:spPr>
          <a:xfrm>
            <a:off x="9267346" y="968252"/>
            <a:ext cx="1535025" cy="44053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828" rIns="38828" rtlCol="0" anchor="ctr"/>
          <a:lstStyle/>
          <a:p>
            <a:pPr algn="ctr"/>
            <a:r>
              <a:rPr lang="ko-KR" altLang="en-US" sz="1078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투표 결과</a:t>
            </a:r>
            <a:endParaRPr lang="en-US" altLang="ko-KR" sz="1078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099F24-3E13-CC94-87A8-15151E3432CD}"/>
              </a:ext>
            </a:extLst>
          </p:cNvPr>
          <p:cNvSpPr/>
          <p:nvPr/>
        </p:nvSpPr>
        <p:spPr>
          <a:xfrm>
            <a:off x="9365752" y="2539318"/>
            <a:ext cx="1338212" cy="3777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투표 결과 발표</a:t>
            </a:r>
            <a:endParaRPr lang="en-US" altLang="ko-KR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화살표 연결선 96">
            <a:extLst>
              <a:ext uri="{FF2B5EF4-FFF2-40B4-BE49-F238E27FC236}">
                <a16:creationId xmlns:a16="http://schemas.microsoft.com/office/drawing/2014/main" id="{3819215A-71B2-D488-EE7D-028F385366D9}"/>
              </a:ext>
            </a:extLst>
          </p:cNvPr>
          <p:cNvCxnSpPr>
            <a:cxnSpLocks/>
            <a:stCxn id="26" idx="4"/>
            <a:endCxn id="7" idx="2"/>
          </p:cNvCxnSpPr>
          <p:nvPr/>
        </p:nvCxnSpPr>
        <p:spPr>
          <a:xfrm flipV="1">
            <a:off x="8868620" y="2917114"/>
            <a:ext cx="1166238" cy="1881576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상세 화면설계서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129704" y="4239354"/>
            <a:ext cx="4667250" cy="4945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챌린지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0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15B5-6FA4-B229-B9C5-578C4FF5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4C71E2-E71D-F095-19C4-8824FA9F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32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7F69AD6-7374-6D32-3C11-2B9C4B50C5F1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주요 작업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33BB0BA-943D-CB1F-F72B-7C91E99F346D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880726"/>
          <a:ext cx="10138600" cy="596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6226">
                  <a:extLst>
                    <a:ext uri="{9D8B030D-6E8A-4147-A177-3AD203B41FA5}">
                      <a16:colId xmlns:a16="http://schemas.microsoft.com/office/drawing/2014/main" val="2921242730"/>
                    </a:ext>
                  </a:extLst>
                </a:gridCol>
                <a:gridCol w="1586226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275595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896851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  <a:gridCol w="1896851">
                  <a:extLst>
                    <a:ext uri="{9D8B030D-6E8A-4147-A177-3AD203B41FA5}">
                      <a16:colId xmlns:a16="http://schemas.microsoft.com/office/drawing/2014/main" val="2096800064"/>
                    </a:ext>
                  </a:extLst>
                </a:gridCol>
                <a:gridCol w="1896851">
                  <a:extLst>
                    <a:ext uri="{9D8B030D-6E8A-4147-A177-3AD203B41FA5}">
                      <a16:colId xmlns:a16="http://schemas.microsoft.com/office/drawing/2014/main" val="2242790894"/>
                    </a:ext>
                  </a:extLst>
                </a:gridCol>
              </a:tblGrid>
              <a:tr h="321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1depth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2depth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3depth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4depth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5999"/>
                  </a:ext>
                </a:extLst>
              </a:tr>
              <a:tr h="321993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Front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여행만렙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 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탭 진입 가능한 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URL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생성 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78342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 참여 내역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87836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피드 작성 </a:t>
                      </a:r>
                      <a:b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</a:b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사진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영상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고도화 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해시태그 자동 셋팅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775057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템플릿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458109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피드 상세</a:t>
                      </a:r>
                    </a:p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고도화 </a:t>
                      </a:r>
                      <a:r>
                        <a:rPr lang="en-US" altLang="ko-KR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태그 검색 기능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214816"/>
                  </a:ext>
                </a:extLst>
              </a:tr>
              <a:tr h="378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해시태그 검색 목록</a:t>
                      </a:r>
                    </a:p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34483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20515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랭킹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신규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탭 진입 가능한 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URL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생성 필요</a:t>
                      </a:r>
                      <a:endParaRPr lang="en-US" altLang="ko-KR" sz="900" b="0" i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48895"/>
                  </a:ext>
                </a:extLst>
              </a:tr>
              <a:tr h="378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어워즈 </a:t>
                      </a:r>
                    </a:p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어워즈 </a:t>
                      </a:r>
                      <a:r>
                        <a:rPr lang="en-US" altLang="ko-KR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URL </a:t>
                      </a:r>
                      <a:r>
                        <a:rPr lang="ko-KR" altLang="en-US" sz="900" b="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생성 필요</a:t>
                      </a:r>
                      <a:endParaRPr lang="ko-KR" altLang="en-US" sz="900" i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021273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나의 레벨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미션 리스트 </a:t>
                      </a:r>
                      <a:r>
                        <a:rPr lang="en-US" altLang="ko-KR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&amp; </a:t>
                      </a:r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별포인트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홈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여행만렙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고도화 </a:t>
                      </a:r>
                      <a:r>
                        <a:rPr lang="en-US" altLang="ko-KR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ko-KR" altLang="en-US" sz="900" i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자동화 컴포넌트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25453"/>
                  </a:ext>
                </a:extLst>
              </a:tr>
              <a:tr h="32199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DCR Admin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콘텐츠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여행만렙 관리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 관리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571892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 심사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3303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배너관리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챌린지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85729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랭킹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26413"/>
                  </a:ext>
                </a:extLst>
              </a:tr>
              <a:tr h="32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전시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메인 홈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V2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“</a:t>
                      </a: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여행만렙 랭킹</a:t>
                      </a:r>
                      <a:r>
                        <a:rPr kumimoji="0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” </a:t>
                      </a: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컴포넌트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49281"/>
                  </a:ext>
                </a:extLst>
              </a:tr>
              <a:tr h="3784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기초정보관리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닷컴 서비스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약관 관리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여행만렙 랭킹 유의사항</a:t>
                      </a:r>
                      <a:endParaRPr kumimoji="0" lang="en-US" altLang="ko-KR" sz="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KoPub돋움체 Medium"/>
                        <a:cs typeface="+mn-cs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KoPub돋움체 Medium"/>
                          <a:cs typeface="+mn-cs"/>
                        </a:rPr>
                        <a:t>여행만렙 챌린지 유의사항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55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8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0E760-0DA4-86B2-E94E-275199A8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8EB258-5B3A-A1E8-E211-2A05E2BA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33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0DB6017-39D2-AFEE-09D5-588ACEE29D2A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구성안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챌린지도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50C875C-F6EB-7BA2-0931-C0506459F8E9}"/>
              </a:ext>
            </a:extLst>
          </p:cNvPr>
          <p:cNvGrpSpPr/>
          <p:nvPr/>
        </p:nvGrpSpPr>
        <p:grpSpPr>
          <a:xfrm>
            <a:off x="971550" y="1186861"/>
            <a:ext cx="4753661" cy="5080404"/>
            <a:chOff x="5577080" y="1186861"/>
            <a:chExt cx="4753661" cy="508040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EB854C-6463-4870-C0D2-D9DE6C4196D6}"/>
                </a:ext>
              </a:extLst>
            </p:cNvPr>
            <p:cNvSpPr/>
            <p:nvPr/>
          </p:nvSpPr>
          <p:spPr>
            <a:xfrm>
              <a:off x="5577081" y="3639494"/>
              <a:ext cx="2324954" cy="12096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이달의 챌린지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5AEE17F-A374-774D-F8A4-E4ABA439EB16}"/>
                </a:ext>
              </a:extLst>
            </p:cNvPr>
            <p:cNvSpPr/>
            <p:nvPr/>
          </p:nvSpPr>
          <p:spPr>
            <a:xfrm>
              <a:off x="5577081" y="1187450"/>
              <a:ext cx="2324954" cy="30512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    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4" name="Arrow Left">
              <a:extLst>
                <a:ext uri="{FF2B5EF4-FFF2-40B4-BE49-F238E27FC236}">
                  <a16:creationId xmlns:a16="http://schemas.microsoft.com/office/drawing/2014/main" id="{C54313C3-25BE-B2CF-ADA0-F6CAAD58C2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8773" y="1309619"/>
              <a:ext cx="104833" cy="79375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50"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AB9D0D-7C14-4B20-8299-A56F067EFFB2}"/>
                </a:ext>
              </a:extLst>
            </p:cNvPr>
            <p:cNvSpPr/>
            <p:nvPr/>
          </p:nvSpPr>
          <p:spPr>
            <a:xfrm>
              <a:off x="8210611" y="3998626"/>
              <a:ext cx="1621582" cy="461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수동</a:t>
              </a: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연동</a:t>
              </a: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이달의 챌린지</a:t>
              </a:r>
              <a:b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7A54B1-0F32-A14E-898F-EA54D1945ED1}"/>
                </a:ext>
              </a:extLst>
            </p:cNvPr>
            <p:cNvCxnSpPr>
              <a:cxnSpLocks/>
            </p:cNvCxnSpPr>
            <p:nvPr/>
          </p:nvCxnSpPr>
          <p:spPr>
            <a:xfrm>
              <a:off x="7954226" y="1186861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90360A-D1E4-B098-5614-F4F76C5813DF}"/>
                </a:ext>
              </a:extLst>
            </p:cNvPr>
            <p:cNvCxnSpPr>
              <a:cxnSpLocks/>
            </p:cNvCxnSpPr>
            <p:nvPr/>
          </p:nvCxnSpPr>
          <p:spPr>
            <a:xfrm>
              <a:off x="8211909" y="1211753"/>
              <a:ext cx="0" cy="27977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43C2BC-B475-960A-085A-460B09F253FA}"/>
                </a:ext>
              </a:extLst>
            </p:cNvPr>
            <p:cNvSpPr/>
            <p:nvPr/>
          </p:nvSpPr>
          <p:spPr>
            <a:xfrm>
              <a:off x="8211909" y="1241647"/>
              <a:ext cx="173640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헤더 </a:t>
              </a: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챌린지도 아이콘 추가</a:t>
              </a:r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3ACC5FF-DF36-188D-F62F-F5462AB6D84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611" y="3629448"/>
              <a:ext cx="0" cy="120884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FFF746-C1B8-000F-FCD4-9384BDCE5352}"/>
                </a:ext>
              </a:extLst>
            </p:cNvPr>
            <p:cNvSpPr/>
            <p:nvPr/>
          </p:nvSpPr>
          <p:spPr>
            <a:xfrm>
              <a:off x="5577080" y="6051950"/>
              <a:ext cx="2100966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※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푸터 없음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83B2BD-83D8-4D6C-BA3E-B8E050732191}"/>
                </a:ext>
              </a:extLst>
            </p:cNvPr>
            <p:cNvSpPr/>
            <p:nvPr/>
          </p:nvSpPr>
          <p:spPr>
            <a:xfrm>
              <a:off x="5577081" y="1486185"/>
              <a:ext cx="2324954" cy="3385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탭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3CAEC97-11DD-CB94-0662-D7CE3782A17F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3631026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6587F18-5CBC-AF67-0034-96E3E1B2BC2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1817972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8868132-924C-3201-E7C0-D4B4C4CA5CC9}"/>
                </a:ext>
              </a:extLst>
            </p:cNvPr>
            <p:cNvCxnSpPr>
              <a:cxnSpLocks/>
            </p:cNvCxnSpPr>
            <p:nvPr/>
          </p:nvCxnSpPr>
          <p:spPr>
            <a:xfrm>
              <a:off x="8211909" y="1485755"/>
              <a:ext cx="0" cy="33178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87C280-BAB8-3046-434A-E8B48A82F9A1}"/>
                </a:ext>
              </a:extLst>
            </p:cNvPr>
            <p:cNvSpPr/>
            <p:nvPr/>
          </p:nvSpPr>
          <p:spPr>
            <a:xfrm>
              <a:off x="8210611" y="1877175"/>
              <a:ext cx="1812852" cy="20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C839FA-36A2-7C42-9F0E-E5B43302C6CD}"/>
                </a:ext>
              </a:extLst>
            </p:cNvPr>
            <p:cNvSpPr/>
            <p:nvPr/>
          </p:nvSpPr>
          <p:spPr>
            <a:xfrm>
              <a:off x="8211908" y="1537407"/>
              <a:ext cx="19707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탭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탭 추가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추천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최신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탭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고정 운영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AC5A077-947D-5C21-51BF-D014D83BE5F2}"/>
                </a:ext>
              </a:extLst>
            </p:cNvPr>
            <p:cNvCxnSpPr>
              <a:cxnSpLocks/>
            </p:cNvCxnSpPr>
            <p:nvPr/>
          </p:nvCxnSpPr>
          <p:spPr>
            <a:xfrm>
              <a:off x="7954226" y="1492573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220A76E-C3A2-6D52-1B59-03D63D05143B}"/>
                </a:ext>
              </a:extLst>
            </p:cNvPr>
            <p:cNvSpPr/>
            <p:nvPr/>
          </p:nvSpPr>
          <p:spPr>
            <a:xfrm>
              <a:off x="5577081" y="1822485"/>
              <a:ext cx="2324954" cy="10772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상단 배너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757041EF-FC01-ECB8-9D87-907CB845C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611" y="1825983"/>
              <a:ext cx="1298" cy="10736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450913-2FFD-1CCE-3466-5548894DF4D9}"/>
                </a:ext>
              </a:extLst>
            </p:cNvPr>
            <p:cNvSpPr/>
            <p:nvPr/>
          </p:nvSpPr>
          <p:spPr>
            <a:xfrm>
              <a:off x="8211908" y="2074189"/>
              <a:ext cx="21188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수동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연동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콘텐츠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관리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배너관리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클릭 시 어드민에 입력된 배너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URL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 랜딩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N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3" name="Map">
              <a:extLst>
                <a:ext uri="{FF2B5EF4-FFF2-40B4-BE49-F238E27FC236}">
                  <a16:creationId xmlns:a16="http://schemas.microsoft.com/office/drawing/2014/main" id="{3505BFAD-F199-8B60-04E7-B13D823BC5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6538" y="1273897"/>
              <a:ext cx="161925" cy="150813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78B3F3-19BA-14C0-3DF0-B98699B1E9EB}"/>
                </a:ext>
              </a:extLst>
            </p:cNvPr>
            <p:cNvSpPr/>
            <p:nvPr/>
          </p:nvSpPr>
          <p:spPr>
            <a:xfrm>
              <a:off x="5577081" y="2899617"/>
              <a:ext cx="2324954" cy="3313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챌린지 실시간 현황 롤링 배너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419ABCB-25EF-0CCB-B18D-80B86998F615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2899617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907D521-D526-ACC6-A43E-C0041AD32052}"/>
                </a:ext>
              </a:extLst>
            </p:cNvPr>
            <p:cNvCxnSpPr>
              <a:cxnSpLocks/>
            </p:cNvCxnSpPr>
            <p:nvPr/>
          </p:nvCxnSpPr>
          <p:spPr>
            <a:xfrm>
              <a:off x="8211909" y="2897510"/>
              <a:ext cx="0" cy="33178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3F3F6C-C6D7-FD28-A915-6E6861026864}"/>
                </a:ext>
              </a:extLst>
            </p:cNvPr>
            <p:cNvSpPr/>
            <p:nvPr/>
          </p:nvSpPr>
          <p:spPr>
            <a:xfrm>
              <a:off x="8211908" y="2884008"/>
              <a:ext cx="19707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자동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참여현황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&amp;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보상현황 노출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FD67B92-5EE9-BECC-B40B-8F020D6B2F3B}"/>
                </a:ext>
              </a:extLst>
            </p:cNvPr>
            <p:cNvSpPr/>
            <p:nvPr/>
          </p:nvSpPr>
          <p:spPr>
            <a:xfrm>
              <a:off x="5577081" y="4842376"/>
              <a:ext cx="2324954" cy="11223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지금 도전 챌린지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20A3F1E1-62A5-E617-E17A-567252BCA561}"/>
                </a:ext>
              </a:extLst>
            </p:cNvPr>
            <p:cNvCxnSpPr>
              <a:cxnSpLocks/>
            </p:cNvCxnSpPr>
            <p:nvPr/>
          </p:nvCxnSpPr>
          <p:spPr>
            <a:xfrm>
              <a:off x="8210611" y="4842376"/>
              <a:ext cx="0" cy="112230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FD9596C-75C3-831B-7D77-F4305AA2F0E0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5964678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592EC9-02C5-4D82-6C9A-D79FE194232A}"/>
                </a:ext>
              </a:extLst>
            </p:cNvPr>
            <p:cNvSpPr/>
            <p:nvPr/>
          </p:nvSpPr>
          <p:spPr>
            <a:xfrm>
              <a:off x="8211908" y="5195253"/>
              <a:ext cx="1970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자동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완료된 챌린지 피드 최신순 노출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*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상세 정책은 화면설계서 참고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672556D-4327-2803-14CE-FD19249E1BDE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3232911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390FECC-F09B-ABC3-A5ED-54FD71F46422}"/>
                </a:ext>
              </a:extLst>
            </p:cNvPr>
            <p:cNvSpPr/>
            <p:nvPr/>
          </p:nvSpPr>
          <p:spPr>
            <a:xfrm>
              <a:off x="5577081" y="3232911"/>
              <a:ext cx="2324954" cy="4042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참여내역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44E5DBA-A7DD-93CD-4367-68942306E346}"/>
                </a:ext>
              </a:extLst>
            </p:cNvPr>
            <p:cNvCxnSpPr>
              <a:cxnSpLocks/>
            </p:cNvCxnSpPr>
            <p:nvPr/>
          </p:nvCxnSpPr>
          <p:spPr>
            <a:xfrm>
              <a:off x="8210611" y="3232911"/>
              <a:ext cx="0" cy="404233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09179F-4CDD-35BF-45F3-2A4E994BB040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28" y="4838294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93B45FF-AE9B-3FE5-9995-0ADA7ECDDB3F}"/>
                </a:ext>
              </a:extLst>
            </p:cNvPr>
            <p:cNvSpPr/>
            <p:nvPr/>
          </p:nvSpPr>
          <p:spPr>
            <a:xfrm>
              <a:off x="8210611" y="3330383"/>
              <a:ext cx="1621582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참여내역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219A12-5D97-DE64-907B-FE0D488059B9}"/>
              </a:ext>
            </a:extLst>
          </p:cNvPr>
          <p:cNvGrpSpPr/>
          <p:nvPr/>
        </p:nvGrpSpPr>
        <p:grpSpPr>
          <a:xfrm>
            <a:off x="6119813" y="1186861"/>
            <a:ext cx="4605531" cy="5080404"/>
            <a:chOff x="971550" y="1186861"/>
            <a:chExt cx="4605531" cy="508040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16BD04-10FE-65C6-386E-31A7CD0E0972}"/>
                </a:ext>
              </a:extLst>
            </p:cNvPr>
            <p:cNvSpPr/>
            <p:nvPr/>
          </p:nvSpPr>
          <p:spPr>
            <a:xfrm>
              <a:off x="971551" y="4704079"/>
              <a:ext cx="2324954" cy="12605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해시태그 챌린지 피드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6BFBF5-941B-5025-A11B-C27CB21C954C}"/>
                </a:ext>
              </a:extLst>
            </p:cNvPr>
            <p:cNvSpPr/>
            <p:nvPr/>
          </p:nvSpPr>
          <p:spPr>
            <a:xfrm>
              <a:off x="971551" y="1187450"/>
              <a:ext cx="2324954" cy="30512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    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챌린지도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3" name="Arrow Left">
              <a:extLst>
                <a:ext uri="{FF2B5EF4-FFF2-40B4-BE49-F238E27FC236}">
                  <a16:creationId xmlns:a16="http://schemas.microsoft.com/office/drawing/2014/main" id="{42E656B8-CE52-C887-95F0-28F447AE11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243" y="1309619"/>
              <a:ext cx="104833" cy="79375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50"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C022DC3-DB19-340D-98A9-8E73194BA4A2}"/>
                </a:ext>
              </a:extLst>
            </p:cNvPr>
            <p:cNvCxnSpPr>
              <a:cxnSpLocks/>
            </p:cNvCxnSpPr>
            <p:nvPr/>
          </p:nvCxnSpPr>
          <p:spPr>
            <a:xfrm>
              <a:off x="3348696" y="1186861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7C5846B-3372-1B61-8750-357D4684FF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6379" y="1211753"/>
              <a:ext cx="0" cy="27977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E2FEFB-B7D4-AAEA-FB1E-45EC15177CC4}"/>
                </a:ext>
              </a:extLst>
            </p:cNvPr>
            <p:cNvSpPr/>
            <p:nvPr/>
          </p:nvSpPr>
          <p:spPr>
            <a:xfrm>
              <a:off x="3606379" y="1241647"/>
              <a:ext cx="173640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헤더</a:t>
              </a:r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3D83775-5D39-8379-1076-398F2C408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5973095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B47FC58-7E45-8380-AD9B-811A7E7591EF}"/>
                </a:ext>
              </a:extLst>
            </p:cNvPr>
            <p:cNvCxnSpPr>
              <a:cxnSpLocks/>
            </p:cNvCxnSpPr>
            <p:nvPr/>
          </p:nvCxnSpPr>
          <p:spPr>
            <a:xfrm>
              <a:off x="3605081" y="4704079"/>
              <a:ext cx="0" cy="12606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6CB42CA-7EDB-9F0B-BB91-C4AAFEEE6627}"/>
                </a:ext>
              </a:extLst>
            </p:cNvPr>
            <p:cNvSpPr/>
            <p:nvPr/>
          </p:nvSpPr>
          <p:spPr>
            <a:xfrm>
              <a:off x="971550" y="6051950"/>
              <a:ext cx="2100966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※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푸터 없음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04D8C9-5B9F-046B-DD16-B0E9F1CCAFB3}"/>
                </a:ext>
              </a:extLst>
            </p:cNvPr>
            <p:cNvSpPr/>
            <p:nvPr/>
          </p:nvSpPr>
          <p:spPr>
            <a:xfrm>
              <a:off x="971551" y="1486185"/>
              <a:ext cx="2324954" cy="32178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지도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1CFD8AC-A5BF-F4C7-FE33-DE48AF0282DD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4704079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9A04A-4C95-ACFE-595C-D7335A28D7C1}"/>
                </a:ext>
              </a:extLst>
            </p:cNvPr>
            <p:cNvSpPr/>
            <p:nvPr/>
          </p:nvSpPr>
          <p:spPr>
            <a:xfrm>
              <a:off x="3605081" y="1877175"/>
              <a:ext cx="1812852" cy="20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337128D-45ED-6778-3386-DF7D8527DBC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696" y="1492573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0B50B52-5116-30A7-3683-F95BE8A7BE6C}"/>
                </a:ext>
              </a:extLst>
            </p:cNvPr>
            <p:cNvCxnSpPr>
              <a:cxnSpLocks/>
            </p:cNvCxnSpPr>
            <p:nvPr/>
          </p:nvCxnSpPr>
          <p:spPr>
            <a:xfrm>
              <a:off x="3606379" y="1492573"/>
              <a:ext cx="0" cy="321107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B11777A-DB9C-5B45-E0CC-2DF36A3CBFB2}"/>
                </a:ext>
              </a:extLst>
            </p:cNvPr>
            <p:cNvSpPr/>
            <p:nvPr/>
          </p:nvSpPr>
          <p:spPr>
            <a:xfrm>
              <a:off x="3606378" y="2809454"/>
              <a:ext cx="19707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자동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탭 필터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태그 노출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탭 시 각 도시 위경도에 피드 핀 노출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*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상세 정책은 화면설계서 참고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D5F3924-8632-860F-879A-BC12A62B79E7}"/>
                </a:ext>
              </a:extLst>
            </p:cNvPr>
            <p:cNvSpPr/>
            <p:nvPr/>
          </p:nvSpPr>
          <p:spPr>
            <a:xfrm>
              <a:off x="3606378" y="5020706"/>
              <a:ext cx="1970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자동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필터링된 피드 노출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*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상세 정책은 화면설계서 참고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6012FB4-2D02-936C-D2F3-A960EEB30DA6}"/>
              </a:ext>
            </a:extLst>
          </p:cNvPr>
          <p:cNvCxnSpPr>
            <a:cxnSpLocks/>
            <a:stCxn id="12" idx="0"/>
            <a:endCxn id="10" idx="0"/>
          </p:cNvCxnSpPr>
          <p:nvPr/>
        </p:nvCxnSpPr>
        <p:spPr>
          <a:xfrm rot="16200000" flipH="1">
            <a:off x="5198891" y="-895950"/>
            <a:ext cx="37713" cy="4129086"/>
          </a:xfrm>
          <a:prstGeom prst="bentConnector3">
            <a:avLst>
              <a:gd name="adj1" fmla="val -606157"/>
            </a:avLst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3D6863-F724-0D81-65A9-4BE4D352FDE8}"/>
              </a:ext>
            </a:extLst>
          </p:cNvPr>
          <p:cNvSpPr/>
          <p:nvPr/>
        </p:nvSpPr>
        <p:spPr>
          <a:xfrm>
            <a:off x="2984458" y="1149737"/>
            <a:ext cx="337494" cy="37416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55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7EC0-62ED-0DC6-9CFA-9EF865BFF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DBEE64-75C8-96A4-4E41-DF72BC3F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34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0358D17-2C4C-D677-B3BA-D1A530107FB3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구성안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501FDFD-8A93-15AF-1BAA-1EDE683E89B5}"/>
              </a:ext>
            </a:extLst>
          </p:cNvPr>
          <p:cNvGrpSpPr/>
          <p:nvPr/>
        </p:nvGrpSpPr>
        <p:grpSpPr>
          <a:xfrm>
            <a:off x="971550" y="1186861"/>
            <a:ext cx="7344301" cy="5080404"/>
            <a:chOff x="971550" y="1186861"/>
            <a:chExt cx="7344301" cy="508040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1925517-5F4A-46A7-712D-0A5C230D90B6}"/>
                </a:ext>
              </a:extLst>
            </p:cNvPr>
            <p:cNvSpPr/>
            <p:nvPr/>
          </p:nvSpPr>
          <p:spPr>
            <a:xfrm>
              <a:off x="971551" y="3230875"/>
              <a:ext cx="2324954" cy="273380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이달의 랭킹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BE096A-9ED7-EBE6-D088-2FA1C4D6F457}"/>
                </a:ext>
              </a:extLst>
            </p:cNvPr>
            <p:cNvSpPr/>
            <p:nvPr/>
          </p:nvSpPr>
          <p:spPr>
            <a:xfrm>
              <a:off x="971551" y="1187450"/>
              <a:ext cx="2324954" cy="30512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    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9" name="Arrow Left">
              <a:extLst>
                <a:ext uri="{FF2B5EF4-FFF2-40B4-BE49-F238E27FC236}">
                  <a16:creationId xmlns:a16="http://schemas.microsoft.com/office/drawing/2014/main" id="{3073E634-7E8B-EEFD-F4AE-6BED37C07C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243" y="1309619"/>
              <a:ext cx="104833" cy="79375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50"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43EED8-D858-EDB8-50DE-F3A31FDC3F2A}"/>
                </a:ext>
              </a:extLst>
            </p:cNvPr>
            <p:cNvSpPr/>
            <p:nvPr/>
          </p:nvSpPr>
          <p:spPr>
            <a:xfrm>
              <a:off x="3605081" y="4174267"/>
              <a:ext cx="1621582" cy="584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자동</a:t>
              </a: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월간 랭킹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b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TOP30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노출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8C2D3B6-3E7D-5BD4-C81E-12F5350CCF7B}"/>
                </a:ext>
              </a:extLst>
            </p:cNvPr>
            <p:cNvCxnSpPr>
              <a:cxnSpLocks/>
            </p:cNvCxnSpPr>
            <p:nvPr/>
          </p:nvCxnSpPr>
          <p:spPr>
            <a:xfrm>
              <a:off x="3348696" y="1186861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E50A678-7757-141C-5F34-A515F1C0A7AF}"/>
                </a:ext>
              </a:extLst>
            </p:cNvPr>
            <p:cNvCxnSpPr>
              <a:cxnSpLocks/>
            </p:cNvCxnSpPr>
            <p:nvPr/>
          </p:nvCxnSpPr>
          <p:spPr>
            <a:xfrm>
              <a:off x="3606379" y="1211753"/>
              <a:ext cx="0" cy="27977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B4DF42-B6CC-EF56-EF4F-FA93AB55F641}"/>
                </a:ext>
              </a:extLst>
            </p:cNvPr>
            <p:cNvSpPr/>
            <p:nvPr/>
          </p:nvSpPr>
          <p:spPr>
            <a:xfrm>
              <a:off x="3606379" y="1241647"/>
              <a:ext cx="173640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헤더 </a:t>
              </a:r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챌린지도 아이콘 추가</a:t>
              </a:r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19E6674-19AA-6478-D900-5C7EDC6C53B9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5973095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D1F3CFF-9176-E654-8002-FF1D17D11C03}"/>
                </a:ext>
              </a:extLst>
            </p:cNvPr>
            <p:cNvCxnSpPr>
              <a:cxnSpLocks/>
            </p:cNvCxnSpPr>
            <p:nvPr/>
          </p:nvCxnSpPr>
          <p:spPr>
            <a:xfrm>
              <a:off x="3605081" y="3229297"/>
              <a:ext cx="0" cy="273538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9C25FE-5951-3F2F-DDB7-148EAFD261FB}"/>
                </a:ext>
              </a:extLst>
            </p:cNvPr>
            <p:cNvSpPr/>
            <p:nvPr/>
          </p:nvSpPr>
          <p:spPr>
            <a:xfrm>
              <a:off x="971550" y="6051950"/>
              <a:ext cx="2100966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※ </a:t>
              </a:r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푸터 없음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7302B0-ED01-9522-0479-F62E55290805}"/>
                </a:ext>
              </a:extLst>
            </p:cNvPr>
            <p:cNvSpPr/>
            <p:nvPr/>
          </p:nvSpPr>
          <p:spPr>
            <a:xfrm>
              <a:off x="971551" y="1486185"/>
              <a:ext cx="2324954" cy="3385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탭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7256FDA-8D3F-97E4-2824-1CD2F6FA604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3230875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481A74C4-E14C-EB80-B723-5188DFD698A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1817972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902C7F87-E351-6E67-AF8F-8FF3EF85E90D}"/>
                </a:ext>
              </a:extLst>
            </p:cNvPr>
            <p:cNvCxnSpPr>
              <a:cxnSpLocks/>
            </p:cNvCxnSpPr>
            <p:nvPr/>
          </p:nvCxnSpPr>
          <p:spPr>
            <a:xfrm>
              <a:off x="3606379" y="1485755"/>
              <a:ext cx="0" cy="33178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4F5593-F859-4186-A0D1-F0BD34E6B1ED}"/>
                </a:ext>
              </a:extLst>
            </p:cNvPr>
            <p:cNvSpPr/>
            <p:nvPr/>
          </p:nvSpPr>
          <p:spPr>
            <a:xfrm>
              <a:off x="3605081" y="1877175"/>
              <a:ext cx="1812852" cy="20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71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9B257C-7AD7-47FC-C1A6-2C39B5FDE07C}"/>
                </a:ext>
              </a:extLst>
            </p:cNvPr>
            <p:cNvSpPr/>
            <p:nvPr/>
          </p:nvSpPr>
          <p:spPr>
            <a:xfrm>
              <a:off x="3606378" y="1537407"/>
              <a:ext cx="19707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랭킹탭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탭 추가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추천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최신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탭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고정 운영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D548AC4-8E18-ACE4-1BEC-D1E69CA0ACE1}"/>
                </a:ext>
              </a:extLst>
            </p:cNvPr>
            <p:cNvCxnSpPr>
              <a:cxnSpLocks/>
            </p:cNvCxnSpPr>
            <p:nvPr/>
          </p:nvCxnSpPr>
          <p:spPr>
            <a:xfrm>
              <a:off x="3348696" y="1492573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241772-7915-1789-BC08-EB50B6F92F42}"/>
                </a:ext>
              </a:extLst>
            </p:cNvPr>
            <p:cNvSpPr/>
            <p:nvPr/>
          </p:nvSpPr>
          <p:spPr>
            <a:xfrm>
              <a:off x="971551" y="1822485"/>
              <a:ext cx="2324954" cy="10772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상단 배너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0D34F1A-61DA-461E-B9D8-D5979AAAE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5081" y="1825983"/>
              <a:ext cx="1298" cy="107363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27E3BC2-1909-0EAF-B379-21E5335B0A1A}"/>
                </a:ext>
              </a:extLst>
            </p:cNvPr>
            <p:cNvSpPr/>
            <p:nvPr/>
          </p:nvSpPr>
          <p:spPr>
            <a:xfrm>
              <a:off x="3606378" y="2074189"/>
              <a:ext cx="23618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수동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-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연동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콘텐츠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관리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배너관리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소개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클릭 시 어드민에 입력된 배너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URL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 랜딩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N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2" name="Map">
              <a:extLst>
                <a:ext uri="{FF2B5EF4-FFF2-40B4-BE49-F238E27FC236}">
                  <a16:creationId xmlns:a16="http://schemas.microsoft.com/office/drawing/2014/main" id="{2339D810-A690-5082-5C6A-949DF978D1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1008" y="1273897"/>
              <a:ext cx="161925" cy="150813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44C1A-7281-660E-27D6-5EF1CF15D9ED}"/>
                </a:ext>
              </a:extLst>
            </p:cNvPr>
            <p:cNvSpPr/>
            <p:nvPr/>
          </p:nvSpPr>
          <p:spPr>
            <a:xfrm>
              <a:off x="971551" y="2899617"/>
              <a:ext cx="2324954" cy="3313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소식 롤링 배너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02C3609-257C-D5A6-1327-3879E5CB2A95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98" y="2899617"/>
              <a:ext cx="29720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3A488A6-2271-FA81-57D5-03FB1A26116A}"/>
                </a:ext>
              </a:extLst>
            </p:cNvPr>
            <p:cNvCxnSpPr>
              <a:cxnSpLocks/>
            </p:cNvCxnSpPr>
            <p:nvPr/>
          </p:nvCxnSpPr>
          <p:spPr>
            <a:xfrm>
              <a:off x="3606379" y="2897510"/>
              <a:ext cx="0" cy="33178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91D364-C3DF-3C5F-F70B-E7C70F8EE428}"/>
                </a:ext>
              </a:extLst>
            </p:cNvPr>
            <p:cNvSpPr/>
            <p:nvPr/>
          </p:nvSpPr>
          <p:spPr>
            <a:xfrm>
              <a:off x="3606378" y="2833124"/>
              <a:ext cx="47094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[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수동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-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어드민연동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]</a:t>
              </a: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입력된 데이터가 없는 경우 영역 미노출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어드민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콘텐츠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 관리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배너관리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&gt;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소식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495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B6FB7-FCFD-952E-5BE9-5316F982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33B6A0-8115-BD9C-3468-59BCF46E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35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08F2AD8-FD88-1EDC-5140-3E81870FC4F0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구성안 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어워즈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EC4A96-118A-8FC1-EB4F-C0CFF3D3DEAC}"/>
              </a:ext>
            </a:extLst>
          </p:cNvPr>
          <p:cNvSpPr/>
          <p:nvPr/>
        </p:nvSpPr>
        <p:spPr>
          <a:xfrm>
            <a:off x="395289" y="1100344"/>
            <a:ext cx="2324954" cy="305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     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어워즈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" name="Arrow Left">
            <a:extLst>
              <a:ext uri="{FF2B5EF4-FFF2-40B4-BE49-F238E27FC236}">
                <a16:creationId xmlns:a16="http://schemas.microsoft.com/office/drawing/2014/main" id="{1F2A121A-5A88-B6FE-0691-B9A10CA5017E}"/>
              </a:ext>
            </a:extLst>
          </p:cNvPr>
          <p:cNvSpPr>
            <a:spLocks noChangeAspect="1"/>
          </p:cNvSpPr>
          <p:nvPr/>
        </p:nvSpPr>
        <p:spPr bwMode="auto">
          <a:xfrm>
            <a:off x="466981" y="1222513"/>
            <a:ext cx="10483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>
              <a:latin typeface="KoPub돋움체 Medium" panose="00000600000000000000" pitchFamily="2" charset="-127"/>
              <a:ea typeface="KoPub돋움체 Medium" panose="00000600000000000000" pitchFamily="2" charset="-127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5F3D6D0-B377-9558-DCE6-E25A1186A704}"/>
              </a:ext>
            </a:extLst>
          </p:cNvPr>
          <p:cNvCxnSpPr>
            <a:cxnSpLocks/>
          </p:cNvCxnSpPr>
          <p:nvPr/>
        </p:nvCxnSpPr>
        <p:spPr>
          <a:xfrm>
            <a:off x="2772434" y="1099755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6C24442-82C8-4CF2-DC30-4C3137D2ABC7}"/>
              </a:ext>
            </a:extLst>
          </p:cNvPr>
          <p:cNvCxnSpPr>
            <a:cxnSpLocks/>
          </p:cNvCxnSpPr>
          <p:nvPr/>
        </p:nvCxnSpPr>
        <p:spPr>
          <a:xfrm>
            <a:off x="3030117" y="1124647"/>
            <a:ext cx="0" cy="27977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B060E3-D65E-2D7A-6A5C-6C75B8AEDFBC}"/>
              </a:ext>
            </a:extLst>
          </p:cNvPr>
          <p:cNvSpPr/>
          <p:nvPr/>
        </p:nvSpPr>
        <p:spPr>
          <a:xfrm>
            <a:off x="3030117" y="1136001"/>
            <a:ext cx="1736408" cy="21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헤더</a:t>
            </a:r>
            <a:endParaRPr lang="ko-KR" altLang="en-US" sz="71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40DFA7-3753-AF8F-F65C-4122B110EBF6}"/>
              </a:ext>
            </a:extLst>
          </p:cNvPr>
          <p:cNvCxnSpPr>
            <a:cxnSpLocks/>
          </p:cNvCxnSpPr>
          <p:nvPr/>
        </p:nvCxnSpPr>
        <p:spPr>
          <a:xfrm>
            <a:off x="3028819" y="2561340"/>
            <a:ext cx="0" cy="453104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C94A1CB-6FB1-B404-2BCB-35C71C1BE21C}"/>
              </a:ext>
            </a:extLst>
          </p:cNvPr>
          <p:cNvCxnSpPr>
            <a:cxnSpLocks/>
          </p:cNvCxnSpPr>
          <p:nvPr/>
        </p:nvCxnSpPr>
        <p:spPr>
          <a:xfrm>
            <a:off x="2771136" y="2100316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10FE41-F476-928D-48B0-14A517146391}"/>
              </a:ext>
            </a:extLst>
          </p:cNvPr>
          <p:cNvSpPr/>
          <p:nvPr/>
        </p:nvSpPr>
        <p:spPr>
          <a:xfrm>
            <a:off x="3028819" y="1877175"/>
            <a:ext cx="1812852" cy="201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71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1BFC52-9F94-FCB6-B744-709DED3C7853}"/>
              </a:ext>
            </a:extLst>
          </p:cNvPr>
          <p:cNvCxnSpPr>
            <a:cxnSpLocks/>
          </p:cNvCxnSpPr>
          <p:nvPr/>
        </p:nvCxnSpPr>
        <p:spPr>
          <a:xfrm>
            <a:off x="2772434" y="1405467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3103B-CB52-B455-A924-2E25288FD2AC}"/>
              </a:ext>
            </a:extLst>
          </p:cNvPr>
          <p:cNvSpPr/>
          <p:nvPr/>
        </p:nvSpPr>
        <p:spPr>
          <a:xfrm>
            <a:off x="395289" y="1404417"/>
            <a:ext cx="2324954" cy="6978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키비주얼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2C25FE-E9FD-3095-13EF-AC27B2C1C794}"/>
              </a:ext>
            </a:extLst>
          </p:cNvPr>
          <p:cNvCxnSpPr>
            <a:cxnSpLocks/>
          </p:cNvCxnSpPr>
          <p:nvPr/>
        </p:nvCxnSpPr>
        <p:spPr>
          <a:xfrm>
            <a:off x="3028819" y="1403350"/>
            <a:ext cx="0" cy="696966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042AE-418A-6230-69EA-F25767BD11E9}"/>
              </a:ext>
            </a:extLst>
          </p:cNvPr>
          <p:cNvSpPr/>
          <p:nvPr/>
        </p:nvSpPr>
        <p:spPr>
          <a:xfrm>
            <a:off x="3119233" y="1515541"/>
            <a:ext cx="211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  <a:p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전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중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후 하드코딩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E026E8-2456-ABFC-062E-BD5BE06CE795}"/>
              </a:ext>
            </a:extLst>
          </p:cNvPr>
          <p:cNvSpPr/>
          <p:nvPr/>
        </p:nvSpPr>
        <p:spPr>
          <a:xfrm>
            <a:off x="395289" y="3440469"/>
            <a:ext cx="2324954" cy="4640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투표하기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FAFE51-8E86-0465-0F5D-CA645A31DF02}"/>
              </a:ext>
            </a:extLst>
          </p:cNvPr>
          <p:cNvSpPr/>
          <p:nvPr/>
        </p:nvSpPr>
        <p:spPr>
          <a:xfrm>
            <a:off x="395289" y="5999431"/>
            <a:ext cx="2324954" cy="4211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유의사항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685C49-9264-B559-291A-807AB81B8B71}"/>
              </a:ext>
            </a:extLst>
          </p:cNvPr>
          <p:cNvCxnSpPr>
            <a:cxnSpLocks/>
          </p:cNvCxnSpPr>
          <p:nvPr/>
        </p:nvCxnSpPr>
        <p:spPr>
          <a:xfrm>
            <a:off x="2771136" y="6420560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CEC9B6-BE76-8888-5050-9BCBC6BE21BA}"/>
              </a:ext>
            </a:extLst>
          </p:cNvPr>
          <p:cNvSpPr/>
          <p:nvPr/>
        </p:nvSpPr>
        <p:spPr>
          <a:xfrm>
            <a:off x="3119233" y="5179274"/>
            <a:ext cx="1970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  <a:b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이미지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랜딩 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84C134-2605-4D08-8163-30861595FADD}"/>
              </a:ext>
            </a:extLst>
          </p:cNvPr>
          <p:cNvSpPr/>
          <p:nvPr/>
        </p:nvSpPr>
        <p:spPr>
          <a:xfrm>
            <a:off x="395289" y="2100316"/>
            <a:ext cx="2324954" cy="2365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남은시간 타이머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AD9A22-CCB8-5FA8-CA77-CDB744DE4B77}"/>
              </a:ext>
            </a:extLst>
          </p:cNvPr>
          <p:cNvSpPr/>
          <p:nvPr/>
        </p:nvSpPr>
        <p:spPr>
          <a:xfrm>
            <a:off x="395289" y="3017711"/>
            <a:ext cx="2324954" cy="42275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후보 노출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B845BF-0CF0-B0D7-FE63-2A075F470234}"/>
              </a:ext>
            </a:extLst>
          </p:cNvPr>
          <p:cNvSpPr/>
          <p:nvPr/>
        </p:nvSpPr>
        <p:spPr>
          <a:xfrm>
            <a:off x="395289" y="5099320"/>
            <a:ext cx="2324954" cy="4360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홍보배너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75FA394-50A9-0176-2F8F-031553695D0B}"/>
              </a:ext>
            </a:extLst>
          </p:cNvPr>
          <p:cNvSpPr/>
          <p:nvPr/>
        </p:nvSpPr>
        <p:spPr>
          <a:xfrm>
            <a:off x="395289" y="5531120"/>
            <a:ext cx="2324954" cy="4683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홍보배너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B968E36-BF60-AEEC-5993-12F9DCD85FCB}"/>
              </a:ext>
            </a:extLst>
          </p:cNvPr>
          <p:cNvCxnSpPr>
            <a:cxnSpLocks/>
          </p:cNvCxnSpPr>
          <p:nvPr/>
        </p:nvCxnSpPr>
        <p:spPr>
          <a:xfrm>
            <a:off x="2771136" y="2561340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FC527DA-A24A-4A69-655E-1103A897988E}"/>
              </a:ext>
            </a:extLst>
          </p:cNvPr>
          <p:cNvCxnSpPr>
            <a:cxnSpLocks/>
          </p:cNvCxnSpPr>
          <p:nvPr/>
        </p:nvCxnSpPr>
        <p:spPr>
          <a:xfrm>
            <a:off x="3028819" y="2101300"/>
            <a:ext cx="0" cy="21982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AAB352-08D7-C6B3-B5E0-75C23AA0E0C9}"/>
              </a:ext>
            </a:extLst>
          </p:cNvPr>
          <p:cNvSpPr/>
          <p:nvPr/>
        </p:nvSpPr>
        <p:spPr>
          <a:xfrm>
            <a:off x="3119232" y="2078769"/>
            <a:ext cx="28590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자동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오픈 전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중에 따른 남은 시간 타이머 노출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7A0C03-E4A8-42F7-28CB-3A86499EE53B}"/>
              </a:ext>
            </a:extLst>
          </p:cNvPr>
          <p:cNvCxnSpPr>
            <a:cxnSpLocks/>
          </p:cNvCxnSpPr>
          <p:nvPr/>
        </p:nvCxnSpPr>
        <p:spPr>
          <a:xfrm>
            <a:off x="2771136" y="3430514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30B704-9C08-560B-3588-62B9D0B85630}"/>
              </a:ext>
            </a:extLst>
          </p:cNvPr>
          <p:cNvSpPr/>
          <p:nvPr/>
        </p:nvSpPr>
        <p:spPr>
          <a:xfrm>
            <a:off x="3119233" y="2965871"/>
            <a:ext cx="2118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수동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-API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운영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  <a:p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후보자 프로필 이미지 노출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실시간 결과 노출 없음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)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96897D1-F846-F18A-625F-DD5F6F7EA0FE}"/>
              </a:ext>
            </a:extLst>
          </p:cNvPr>
          <p:cNvCxnSpPr>
            <a:cxnSpLocks/>
          </p:cNvCxnSpPr>
          <p:nvPr/>
        </p:nvCxnSpPr>
        <p:spPr>
          <a:xfrm>
            <a:off x="3028819" y="3461169"/>
            <a:ext cx="0" cy="446026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F5CFF7-83E4-D6C6-27FE-CCC5B475D80D}"/>
              </a:ext>
            </a:extLst>
          </p:cNvPr>
          <p:cNvSpPr/>
          <p:nvPr/>
        </p:nvSpPr>
        <p:spPr>
          <a:xfrm>
            <a:off x="3119232" y="3456378"/>
            <a:ext cx="3091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일 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회 투표 가능</a:t>
            </a:r>
            <a:b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</a:b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로그인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&amp;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통합회원인사용자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&amp;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레벨 있는 사용자만 가능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50BF2B4-374A-0139-1410-25DAFDB32486}"/>
              </a:ext>
            </a:extLst>
          </p:cNvPr>
          <p:cNvCxnSpPr>
            <a:cxnSpLocks/>
          </p:cNvCxnSpPr>
          <p:nvPr/>
        </p:nvCxnSpPr>
        <p:spPr>
          <a:xfrm>
            <a:off x="2771136" y="5099320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DA99F12-5E48-D7F9-1F46-84D1D9CF7228}"/>
              </a:ext>
            </a:extLst>
          </p:cNvPr>
          <p:cNvSpPr/>
          <p:nvPr/>
        </p:nvSpPr>
        <p:spPr>
          <a:xfrm>
            <a:off x="3135357" y="5598123"/>
            <a:ext cx="1970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이미지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랜딩 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880671-60D8-CC8D-5B80-CEB51583E303}"/>
              </a:ext>
            </a:extLst>
          </p:cNvPr>
          <p:cNvCxnSpPr>
            <a:cxnSpLocks/>
          </p:cNvCxnSpPr>
          <p:nvPr/>
        </p:nvCxnSpPr>
        <p:spPr>
          <a:xfrm>
            <a:off x="2771136" y="5972135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4EBC1AB-6FE0-4850-5DEA-5DB3AF9DFB7E}"/>
              </a:ext>
            </a:extLst>
          </p:cNvPr>
          <p:cNvCxnSpPr>
            <a:cxnSpLocks/>
          </p:cNvCxnSpPr>
          <p:nvPr/>
        </p:nvCxnSpPr>
        <p:spPr>
          <a:xfrm>
            <a:off x="3028819" y="5128156"/>
            <a:ext cx="0" cy="329273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E49FB90-F7DE-16A5-3A1D-F2195D230C25}"/>
              </a:ext>
            </a:extLst>
          </p:cNvPr>
          <p:cNvCxnSpPr>
            <a:cxnSpLocks/>
          </p:cNvCxnSpPr>
          <p:nvPr/>
        </p:nvCxnSpPr>
        <p:spPr>
          <a:xfrm>
            <a:off x="3028819" y="5531120"/>
            <a:ext cx="0" cy="41811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C80409-761C-36C8-8242-D2E47131EC76}"/>
              </a:ext>
            </a:extLst>
          </p:cNvPr>
          <p:cNvCxnSpPr>
            <a:cxnSpLocks/>
          </p:cNvCxnSpPr>
          <p:nvPr/>
        </p:nvCxnSpPr>
        <p:spPr>
          <a:xfrm>
            <a:off x="2771136" y="5531120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973E6C1-51AF-823F-868E-A1FFB432DD6F}"/>
              </a:ext>
            </a:extLst>
          </p:cNvPr>
          <p:cNvSpPr/>
          <p:nvPr/>
        </p:nvSpPr>
        <p:spPr>
          <a:xfrm>
            <a:off x="3135357" y="6088724"/>
            <a:ext cx="1970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  <a:b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이미지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636C993-D35E-56C3-AB01-3B5149BCCCB2}"/>
              </a:ext>
            </a:extLst>
          </p:cNvPr>
          <p:cNvCxnSpPr>
            <a:cxnSpLocks/>
          </p:cNvCxnSpPr>
          <p:nvPr/>
        </p:nvCxnSpPr>
        <p:spPr>
          <a:xfrm>
            <a:off x="3028819" y="5972135"/>
            <a:ext cx="0" cy="433697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0A93D2DF-55EE-5160-686F-48A8A1BCB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40364"/>
              </p:ext>
            </p:extLst>
          </p:nvPr>
        </p:nvGraphicFramePr>
        <p:xfrm>
          <a:off x="6119813" y="1099756"/>
          <a:ext cx="4370388" cy="5265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1456796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456796">
                  <a:extLst>
                    <a:ext uri="{9D8B030D-6E8A-4147-A177-3AD203B41FA5}">
                      <a16:colId xmlns:a16="http://schemas.microsoft.com/office/drawing/2014/main" val="3382837251"/>
                    </a:ext>
                  </a:extLst>
                </a:gridCol>
              </a:tblGrid>
              <a:tr h="219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전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Coming Soon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중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오픈 및 투표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후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65916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22261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남은시간 타이머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남은시간 타이머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22261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소개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소개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후보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20367"/>
                  </a:ext>
                </a:extLst>
              </a:tr>
              <a:tr h="467706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투표하기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  <a:tr h="31121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873112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9283"/>
                  </a:ext>
                </a:extLst>
              </a:tr>
              <a:tr h="436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436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  <a:tr h="436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유의사항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유의사항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00509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EA7124-2252-CA93-94DB-3DA48E2C1887}"/>
              </a:ext>
            </a:extLst>
          </p:cNvPr>
          <p:cNvSpPr/>
          <p:nvPr/>
        </p:nvSpPr>
        <p:spPr>
          <a:xfrm>
            <a:off x="395289" y="4171607"/>
            <a:ext cx="2324954" cy="9277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피드 이력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C8FB2F7-2F39-D613-61B1-0D8516FDFA5D}"/>
              </a:ext>
            </a:extLst>
          </p:cNvPr>
          <p:cNvCxnSpPr>
            <a:cxnSpLocks/>
          </p:cNvCxnSpPr>
          <p:nvPr/>
        </p:nvCxnSpPr>
        <p:spPr>
          <a:xfrm>
            <a:off x="2771136" y="4176123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365C314-5797-F5CC-97BB-DB8F3EEB98BD}"/>
              </a:ext>
            </a:extLst>
          </p:cNvPr>
          <p:cNvCxnSpPr>
            <a:cxnSpLocks/>
          </p:cNvCxnSpPr>
          <p:nvPr/>
        </p:nvCxnSpPr>
        <p:spPr>
          <a:xfrm>
            <a:off x="3028819" y="4196551"/>
            <a:ext cx="0" cy="902767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ECA2AE-DC96-B38B-6109-FE19A80D4807}"/>
              </a:ext>
            </a:extLst>
          </p:cNvPr>
          <p:cNvSpPr/>
          <p:nvPr/>
        </p:nvSpPr>
        <p:spPr>
          <a:xfrm>
            <a:off x="3119233" y="4439101"/>
            <a:ext cx="2859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수동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-API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운영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  <a:p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피드 콘텐츠 노출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1889D-8746-5700-D03A-0BC7E286E64F}"/>
              </a:ext>
            </a:extLst>
          </p:cNvPr>
          <p:cNvSpPr/>
          <p:nvPr/>
        </p:nvSpPr>
        <p:spPr>
          <a:xfrm>
            <a:off x="395289" y="2568005"/>
            <a:ext cx="2324954" cy="44970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소개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or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결과발표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F386D9-6484-948A-15EA-CA4CE9AEB239}"/>
              </a:ext>
            </a:extLst>
          </p:cNvPr>
          <p:cNvCxnSpPr>
            <a:cxnSpLocks/>
          </p:cNvCxnSpPr>
          <p:nvPr/>
        </p:nvCxnSpPr>
        <p:spPr>
          <a:xfrm>
            <a:off x="3028819" y="2327155"/>
            <a:ext cx="0" cy="234185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30D02E-BE24-2DF4-F6C3-E33A19BE2BC8}"/>
              </a:ext>
            </a:extLst>
          </p:cNvPr>
          <p:cNvSpPr/>
          <p:nvPr/>
        </p:nvSpPr>
        <p:spPr>
          <a:xfrm>
            <a:off x="3119233" y="2318535"/>
            <a:ext cx="2118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F6428D-7F8D-593B-B90E-0D50DE026EE1}"/>
              </a:ext>
            </a:extLst>
          </p:cNvPr>
          <p:cNvSpPr/>
          <p:nvPr/>
        </p:nvSpPr>
        <p:spPr>
          <a:xfrm>
            <a:off x="395289" y="2333379"/>
            <a:ext cx="2324954" cy="2425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스티키 탭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D41734-F5A4-C89B-F47B-F2C4D428BAF9}"/>
              </a:ext>
            </a:extLst>
          </p:cNvPr>
          <p:cNvSpPr/>
          <p:nvPr/>
        </p:nvSpPr>
        <p:spPr>
          <a:xfrm>
            <a:off x="395289" y="3904538"/>
            <a:ext cx="2324954" cy="2666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혜택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0050304-5566-DFB5-8490-4986E1FD81B5}"/>
              </a:ext>
            </a:extLst>
          </p:cNvPr>
          <p:cNvCxnSpPr>
            <a:cxnSpLocks/>
          </p:cNvCxnSpPr>
          <p:nvPr/>
        </p:nvCxnSpPr>
        <p:spPr>
          <a:xfrm>
            <a:off x="2771136" y="2329509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4489EF5-6304-777E-6C57-49CA95252F68}"/>
              </a:ext>
            </a:extLst>
          </p:cNvPr>
          <p:cNvCxnSpPr>
            <a:cxnSpLocks/>
          </p:cNvCxnSpPr>
          <p:nvPr/>
        </p:nvCxnSpPr>
        <p:spPr>
          <a:xfrm>
            <a:off x="2771136" y="3014444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AB37B7-01E5-3EC2-83C9-2F2D3B59413D}"/>
              </a:ext>
            </a:extLst>
          </p:cNvPr>
          <p:cNvSpPr/>
          <p:nvPr/>
        </p:nvSpPr>
        <p:spPr>
          <a:xfrm>
            <a:off x="3119233" y="2642203"/>
            <a:ext cx="2118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29D0B2-1894-782F-241E-5304C5E2950F}"/>
              </a:ext>
            </a:extLst>
          </p:cNvPr>
          <p:cNvCxnSpPr>
            <a:cxnSpLocks/>
          </p:cNvCxnSpPr>
          <p:nvPr/>
        </p:nvCxnSpPr>
        <p:spPr>
          <a:xfrm>
            <a:off x="3028819" y="3008065"/>
            <a:ext cx="0" cy="41947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7A8D56-EFA9-BBC6-CF82-1496D9077FAB}"/>
              </a:ext>
            </a:extLst>
          </p:cNvPr>
          <p:cNvCxnSpPr>
            <a:cxnSpLocks/>
          </p:cNvCxnSpPr>
          <p:nvPr/>
        </p:nvCxnSpPr>
        <p:spPr>
          <a:xfrm>
            <a:off x="2771136" y="3904538"/>
            <a:ext cx="297204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3B4492B-578D-BD2D-C89C-7D682694D280}"/>
              </a:ext>
            </a:extLst>
          </p:cNvPr>
          <p:cNvCxnSpPr>
            <a:cxnSpLocks/>
          </p:cNvCxnSpPr>
          <p:nvPr/>
        </p:nvCxnSpPr>
        <p:spPr>
          <a:xfrm>
            <a:off x="3028819" y="3904538"/>
            <a:ext cx="0" cy="266639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98CEB3-2BB5-8B6F-5AFF-40EB04D5734C}"/>
              </a:ext>
            </a:extLst>
          </p:cNvPr>
          <p:cNvSpPr/>
          <p:nvPr/>
        </p:nvSpPr>
        <p:spPr>
          <a:xfrm>
            <a:off x="3119233" y="3850535"/>
            <a:ext cx="211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[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하드코딩</a:t>
            </a:r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]</a:t>
            </a:r>
          </a:p>
          <a:p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이미지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3829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챌린지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39BAB-73D8-9C05-871C-2B87CB6DEBE8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7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08F7B-E8EC-8C04-CBC8-1C6FFE2E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7175EC-03FC-F764-2EFE-93139C51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37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EECE87F-A7D2-0A66-3A63-66E2098A1351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챌린지 탭 유입 지점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1C847-788C-4B9C-7448-4CD83FBC23DC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B57A17-CD46-7C5A-644A-1448455827DE}"/>
              </a:ext>
            </a:extLst>
          </p:cNvPr>
          <p:cNvSpPr/>
          <p:nvPr/>
        </p:nvSpPr>
        <p:spPr>
          <a:xfrm>
            <a:off x="-1" y="105156"/>
            <a:ext cx="11160125" cy="7289055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05D9AE-00E9-1A72-8876-969EFC5426F3}"/>
              </a:ext>
            </a:extLst>
          </p:cNvPr>
          <p:cNvGrpSpPr/>
          <p:nvPr/>
        </p:nvGrpSpPr>
        <p:grpSpPr>
          <a:xfrm>
            <a:off x="394150" y="1663628"/>
            <a:ext cx="7376985" cy="1789615"/>
            <a:chOff x="394150" y="1844318"/>
            <a:chExt cx="7376985" cy="178961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2F6CCA-7734-602F-B5C0-7B1887CFBB04}"/>
                </a:ext>
              </a:extLst>
            </p:cNvPr>
            <p:cNvSpPr/>
            <p:nvPr/>
          </p:nvSpPr>
          <p:spPr>
            <a:xfrm>
              <a:off x="394150" y="1844318"/>
              <a:ext cx="1428596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아이콘 동작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1FA288-9BBE-2241-9632-DD832B58A2A0}"/>
                </a:ext>
              </a:extLst>
            </p:cNvPr>
            <p:cNvSpPr/>
            <p:nvPr/>
          </p:nvSpPr>
          <p:spPr>
            <a:xfrm>
              <a:off x="627833" y="2142756"/>
              <a:ext cx="7143302" cy="14911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indent="-228600">
                <a:lnSpc>
                  <a:spcPct val="120000"/>
                </a:lnSpc>
                <a:spcAft>
                  <a:spcPts val="549"/>
                </a:spcAft>
                <a:buFont typeface="+mj-lt"/>
                <a:buAutoNum type="arabicPeriod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아이콘 클릭 시</a:t>
              </a:r>
              <a:b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</a:b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-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아이콘 클릭 시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: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여행만렙  홈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 “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”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탭으로 바로 이동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-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클릭 후 챌린지 아이콘은 미노출 처리되지 않고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“X”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닫기 버튼 클릭 전까지 계속 노출됨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</a:p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2. “X”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닫기 버튼 클릭 시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-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닫기 클릭 시 클릭한 당일 노출되지 않음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예시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. 2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월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26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23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00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분에 닫기 클릭 시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 2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월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27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00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00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분에 재 노출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b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</a:b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-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페이지별 개별 적용이 아닌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전체 페이지에 노출되지 않음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90614A-DA88-87C2-4539-C88E423C5529}"/>
              </a:ext>
            </a:extLst>
          </p:cNvPr>
          <p:cNvSpPr/>
          <p:nvPr/>
        </p:nvSpPr>
        <p:spPr>
          <a:xfrm>
            <a:off x="394150" y="1030131"/>
            <a:ext cx="1428596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아이콘 위치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99A3F-88CA-CBE1-F431-8718D0274AA0}"/>
              </a:ext>
            </a:extLst>
          </p:cNvPr>
          <p:cNvSpPr/>
          <p:nvPr/>
        </p:nvSpPr>
        <p:spPr>
          <a:xfrm>
            <a:off x="627833" y="1348322"/>
            <a:ext cx="2239716" cy="28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좌측 하단으로부터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70%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지점에 위치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2AF652-59D4-7564-1F14-FAA5F550CD99}"/>
              </a:ext>
            </a:extLst>
          </p:cNvPr>
          <p:cNvGrpSpPr/>
          <p:nvPr/>
        </p:nvGrpSpPr>
        <p:grpSpPr>
          <a:xfrm>
            <a:off x="274387" y="4069267"/>
            <a:ext cx="10369011" cy="2396667"/>
            <a:chOff x="274387" y="3435771"/>
            <a:chExt cx="10369011" cy="23966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CBBE5F-F024-95AF-E63F-92C51393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84" y="3436311"/>
              <a:ext cx="959512" cy="21020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61467E8-2A8A-DF9F-8251-93A108499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04" b="3383"/>
            <a:stretch/>
          </p:blipFill>
          <p:spPr>
            <a:xfrm>
              <a:off x="1399130" y="3435771"/>
              <a:ext cx="1068181" cy="21020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42A0C9-ACA7-EBAD-565B-4B158E3E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172" b="2620"/>
            <a:stretch/>
          </p:blipFill>
          <p:spPr>
            <a:xfrm>
              <a:off x="4774472" y="3435772"/>
              <a:ext cx="1054339" cy="21020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CA76065-8A77-7F8C-C799-901ABF821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512" b="4106"/>
            <a:stretch/>
          </p:blipFill>
          <p:spPr>
            <a:xfrm>
              <a:off x="5911818" y="3435771"/>
              <a:ext cx="1075634" cy="21020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5BAA6CE-47E2-C594-F4F5-3FA50FFB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76" b="3569"/>
            <a:stretch/>
          </p:blipFill>
          <p:spPr>
            <a:xfrm>
              <a:off x="7070459" y="3435771"/>
              <a:ext cx="1067701" cy="21020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98E7F58-C16E-73BA-38CE-CE5DB52BE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0319" y="3440820"/>
              <a:ext cx="1011252" cy="209697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BDA130-81B2-81E8-A9C7-E8304162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232" b="3126"/>
            <a:stretch/>
          </p:blipFill>
          <p:spPr>
            <a:xfrm>
              <a:off x="3644577" y="3435771"/>
              <a:ext cx="1046887" cy="20969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8CA92-EED8-8E01-A459-A299974BF8D9}"/>
                </a:ext>
              </a:extLst>
            </p:cNvPr>
            <p:cNvSpPr txBox="1"/>
            <p:nvPr/>
          </p:nvSpPr>
          <p:spPr>
            <a:xfrm>
              <a:off x="5929478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/>
                  </a:solidFill>
                  <a:latin typeface="+mj-ea"/>
                  <a:ea typeface="+mj-ea"/>
                </a:rPr>
                <a:t>지역별 피드 목록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FCFE9B-9F83-7285-0CDC-34E6844DA204}"/>
                </a:ext>
              </a:extLst>
            </p:cNvPr>
            <p:cNvSpPr txBox="1"/>
            <p:nvPr/>
          </p:nvSpPr>
          <p:spPr>
            <a:xfrm>
              <a:off x="7062526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/>
                  </a:solidFill>
                  <a:latin typeface="+mj-ea"/>
                  <a:ea typeface="+mj-ea"/>
                </a:rPr>
                <a:t>피드 상세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243DFC-3C32-8D29-5A6B-5C34EB9FD898}"/>
                </a:ext>
              </a:extLst>
            </p:cNvPr>
            <p:cNvSpPr txBox="1"/>
            <p:nvPr/>
          </p:nvSpPr>
          <p:spPr>
            <a:xfrm>
              <a:off x="4774472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latin typeface="+mj-ea"/>
                  <a:ea typeface="+mj-ea"/>
                </a:rPr>
                <a:t>나의 레벨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F5E14-4EA7-5519-946B-B8E0F8B8604D}"/>
                </a:ext>
              </a:extLst>
            </p:cNvPr>
            <p:cNvSpPr txBox="1"/>
            <p:nvPr/>
          </p:nvSpPr>
          <p:spPr>
            <a:xfrm>
              <a:off x="3641423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latin typeface="+mj-ea"/>
                  <a:ea typeface="+mj-ea"/>
                </a:rPr>
                <a:t>나의 여행만렙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3187AD-9E5D-D372-4FD8-8C810C6D64E8}"/>
                </a:ext>
              </a:extLst>
            </p:cNvPr>
            <p:cNvSpPr txBox="1"/>
            <p:nvPr/>
          </p:nvSpPr>
          <p:spPr>
            <a:xfrm>
              <a:off x="2526103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latin typeface="+mj-ea"/>
                  <a:ea typeface="+mj-ea"/>
                </a:rPr>
                <a:t>랭킹 탭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8CFCE9-3555-8EB8-7A6E-CC86E5B3CBB5}"/>
                </a:ext>
              </a:extLst>
            </p:cNvPr>
            <p:cNvSpPr txBox="1"/>
            <p:nvPr/>
          </p:nvSpPr>
          <p:spPr>
            <a:xfrm>
              <a:off x="1371097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latin typeface="+mj-ea"/>
                  <a:ea typeface="+mj-ea"/>
                </a:rPr>
                <a:t>최신 탭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5BC4EC-3A5D-D344-ACF3-22B169995698}"/>
                </a:ext>
              </a:extLst>
            </p:cNvPr>
            <p:cNvSpPr txBox="1"/>
            <p:nvPr/>
          </p:nvSpPr>
          <p:spPr>
            <a:xfrm>
              <a:off x="274387" y="5578522"/>
              <a:ext cx="1075634" cy="194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latin typeface="+mj-ea"/>
                  <a:ea typeface="+mj-ea"/>
                </a:rPr>
                <a:t>추천 탭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B87BE33-24C1-6AFF-BAAF-5A97057935CD}"/>
                </a:ext>
              </a:extLst>
            </p:cNvPr>
            <p:cNvSpPr/>
            <p:nvPr/>
          </p:nvSpPr>
          <p:spPr>
            <a:xfrm>
              <a:off x="321211" y="3850880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83CA5DB-7CC0-736C-37EC-96DF4301BBA3}"/>
                </a:ext>
              </a:extLst>
            </p:cNvPr>
            <p:cNvSpPr/>
            <p:nvPr/>
          </p:nvSpPr>
          <p:spPr>
            <a:xfrm>
              <a:off x="1425321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1116054-6F69-3FF4-1CAB-B90BAD4A029A}"/>
                </a:ext>
              </a:extLst>
            </p:cNvPr>
            <p:cNvSpPr/>
            <p:nvPr/>
          </p:nvSpPr>
          <p:spPr>
            <a:xfrm>
              <a:off x="2538932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5EC407-0CF8-E0A7-193C-14DB934DA6B9}"/>
                </a:ext>
              </a:extLst>
            </p:cNvPr>
            <p:cNvSpPr/>
            <p:nvPr/>
          </p:nvSpPr>
          <p:spPr>
            <a:xfrm>
              <a:off x="3653753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6490C1-D8BF-9420-7495-99358EE00FF0}"/>
                </a:ext>
              </a:extLst>
            </p:cNvPr>
            <p:cNvSpPr/>
            <p:nvPr/>
          </p:nvSpPr>
          <p:spPr>
            <a:xfrm>
              <a:off x="4791099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D30A26A-B004-DF29-C1C2-459FD2A4A3F3}"/>
                </a:ext>
              </a:extLst>
            </p:cNvPr>
            <p:cNvSpPr/>
            <p:nvPr/>
          </p:nvSpPr>
          <p:spPr>
            <a:xfrm>
              <a:off x="5949740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CC806A-AF5C-4819-5943-0EAB7E6CD647}"/>
                </a:ext>
              </a:extLst>
            </p:cNvPr>
            <p:cNvSpPr/>
            <p:nvPr/>
          </p:nvSpPr>
          <p:spPr>
            <a:xfrm>
              <a:off x="7090461" y="3871929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B93934-1FCD-577F-D707-33C4A2A98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538" y="3435772"/>
              <a:ext cx="1064922" cy="20969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2F0759F0-AA90-A6B0-FE52-DDC8C0153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325" y="3435772"/>
              <a:ext cx="1105073" cy="20969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79E295-3DF1-9D31-6E42-382F8E51F005}"/>
                </a:ext>
              </a:extLst>
            </p:cNvPr>
            <p:cNvSpPr txBox="1"/>
            <p:nvPr/>
          </p:nvSpPr>
          <p:spPr>
            <a:xfrm>
              <a:off x="8277826" y="5578522"/>
              <a:ext cx="107563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/>
                  </a:solidFill>
                  <a:latin typeface="+mj-ea"/>
                  <a:ea typeface="+mj-ea"/>
                </a:rPr>
                <a:t>챌린지도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37873-E93A-E50A-5A63-092D495A167A}"/>
                </a:ext>
              </a:extLst>
            </p:cNvPr>
            <p:cNvSpPr txBox="1"/>
            <p:nvPr/>
          </p:nvSpPr>
          <p:spPr>
            <a:xfrm>
              <a:off x="9566516" y="5578522"/>
              <a:ext cx="107563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/>
                  </a:solidFill>
                  <a:latin typeface="+mj-ea"/>
                  <a:ea typeface="+mj-ea"/>
                </a:rPr>
                <a:t>태그 피드 목록</a:t>
              </a:r>
              <a:endParaRPr lang="en-US" altLang="ko-KR" sz="105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FE6C73-3C89-6724-C3CB-020F9D9DF436}"/>
                </a:ext>
              </a:extLst>
            </p:cNvPr>
            <p:cNvSpPr/>
            <p:nvPr/>
          </p:nvSpPr>
          <p:spPr>
            <a:xfrm>
              <a:off x="8309088" y="3850880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0453E6-7DAA-2004-2141-862F0D1FA65A}"/>
                </a:ext>
              </a:extLst>
            </p:cNvPr>
            <p:cNvSpPr/>
            <p:nvPr/>
          </p:nvSpPr>
          <p:spPr>
            <a:xfrm>
              <a:off x="9534775" y="3779837"/>
              <a:ext cx="310652" cy="271004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챌린지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아이콘</a:t>
              </a:r>
              <a:endParaRPr lang="en-US" altLang="ko-KR" sz="500" b="1">
                <a:solidFill>
                  <a:srgbClr val="FF0000"/>
                </a:solidFill>
                <a:latin typeface="+mn-ea"/>
              </a:endParaRPr>
            </a:p>
            <a:p>
              <a:pPr marL="85725" indent="-85725" algn="ctr" defTabSz="1007943"/>
              <a:r>
                <a:rPr lang="ko-KR" altLang="en-US" sz="500" b="1">
                  <a:solidFill>
                    <a:srgbClr val="FF0000"/>
                  </a:solidFill>
                  <a:latin typeface="+mn-ea"/>
                </a:rPr>
                <a:t>노출영역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C0AC54-A6B4-9D9E-DFCE-31EC88AA9943}"/>
              </a:ext>
            </a:extLst>
          </p:cNvPr>
          <p:cNvSpPr txBox="1"/>
          <p:nvPr/>
        </p:nvSpPr>
        <p:spPr>
          <a:xfrm>
            <a:off x="9977121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914904-ADC5-C4B7-0448-EF2184BFBF13}"/>
              </a:ext>
            </a:extLst>
          </p:cNvPr>
          <p:cNvSpPr/>
          <p:nvPr/>
        </p:nvSpPr>
        <p:spPr>
          <a:xfrm>
            <a:off x="8221167" y="3984772"/>
            <a:ext cx="2544807" cy="254477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AB660-78E7-B8BF-57A9-48095E0A69CA}"/>
              </a:ext>
            </a:extLst>
          </p:cNvPr>
          <p:cNvSpPr txBox="1"/>
          <p:nvPr/>
        </p:nvSpPr>
        <p:spPr>
          <a:xfrm>
            <a:off x="9928099" y="294768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V1.2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05F5D9-B99F-4924-DAF9-E147C2BF9EB7}"/>
              </a:ext>
            </a:extLst>
          </p:cNvPr>
          <p:cNvSpPr/>
          <p:nvPr/>
        </p:nvSpPr>
        <p:spPr>
          <a:xfrm>
            <a:off x="833038" y="2431980"/>
            <a:ext cx="6986987" cy="793527"/>
          </a:xfrm>
          <a:prstGeom prst="rect">
            <a:avLst/>
          </a:prstGeom>
          <a:noFill/>
          <a:ln w="952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27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6873-F53C-F899-9DDB-E3BEAA02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C413D0-3270-F02A-974C-6991FAB6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(1/3)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12BCA-169F-F4E7-98D6-420F1FED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E10336-ACE1-63BC-C5E1-571D1A279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56321"/>
              </p:ext>
            </p:extLst>
          </p:nvPr>
        </p:nvGraphicFramePr>
        <p:xfrm>
          <a:off x="8519130" y="495566"/>
          <a:ext cx="2640995" cy="6747906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탭 세 번째 위치 고정 노출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배너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어드민에 입력한 이미지 배너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영역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단일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ㄴ다중 스와이프 배너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ㄴ자동 무한 스와이프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간격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어드민에 연동한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 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 위치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상단 배너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4719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실시간 현황 롤링 배너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보상현황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참여현황 실시간 노출 영역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불가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(only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 배너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 고정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현황 실시간 문구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CASE1.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심사 완료 후 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마일리지를 받은 사용자 정보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ⓜ 제외</a:t>
                      </a: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CASE2. 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챌린지 참여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챌린지 피드 심사 대기 중인 사용자 정보 </a:t>
                      </a:r>
                      <a:br>
                        <a:rPr lang="en-US" altLang="ko-KR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보상과 참여 시간이 동일할 경우 보상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참여순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 사용자 여러 번 노출될 수 있음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중복 가능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보상현황과 참여현황을 최근 시간순으로 정렬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개수 및 방식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개까지 표시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영역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고정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 롤링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위아래 리스트 무한 스크롤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간격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단위 업데이트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5256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숫자 인디케이터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#2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이상인 경우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배너 위치 순번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$/$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중인 총 배너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908264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 클릭 시 진입 점으로 이동함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추천 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챌린지 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홈으로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33333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A9E355-E6B8-A904-DECD-7DEC9EB4E942}"/>
              </a:ext>
            </a:extLst>
          </p:cNvPr>
          <p:cNvGrpSpPr/>
          <p:nvPr/>
        </p:nvGrpSpPr>
        <p:grpSpPr>
          <a:xfrm>
            <a:off x="4229950" y="2188240"/>
            <a:ext cx="3067391" cy="1129606"/>
            <a:chOff x="4229950" y="1846166"/>
            <a:chExt cx="3067391" cy="11296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C372F1-A15C-2804-434E-CDCD9E7A4C6A}"/>
                </a:ext>
              </a:extLst>
            </p:cNvPr>
            <p:cNvSpPr txBox="1"/>
            <p:nvPr/>
          </p:nvSpPr>
          <p:spPr>
            <a:xfrm>
              <a:off x="4229950" y="2551242"/>
              <a:ext cx="2205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Case2.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참여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809D5-C521-1E3B-EE5F-306DBD0CC1E0}"/>
                </a:ext>
              </a:extLst>
            </p:cNvPr>
            <p:cNvSpPr txBox="1"/>
            <p:nvPr/>
          </p:nvSpPr>
          <p:spPr>
            <a:xfrm>
              <a:off x="4229950" y="2270395"/>
              <a:ext cx="306739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님이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챌린지보상마일리지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 보상 받았어요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019104-A984-37E3-2C8A-4BF28DE8F8EF}"/>
                </a:ext>
              </a:extLst>
            </p:cNvPr>
            <p:cNvSpPr txBox="1"/>
            <p:nvPr/>
          </p:nvSpPr>
          <p:spPr>
            <a:xfrm>
              <a:off x="4229950" y="2744940"/>
              <a:ext cx="2205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님이 챌린지 미션 참여 중이에요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549A65-9B57-F7D7-FC97-7ABFD78A53BC}"/>
                </a:ext>
              </a:extLst>
            </p:cNvPr>
            <p:cNvSpPr txBox="1"/>
            <p:nvPr/>
          </p:nvSpPr>
          <p:spPr>
            <a:xfrm>
              <a:off x="4229950" y="2084300"/>
              <a:ext cx="306739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Case1.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보상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3080A-906C-BF74-D80C-64BEEA3DACAE}"/>
                </a:ext>
              </a:extLst>
            </p:cNvPr>
            <p:cNvSpPr txBox="1"/>
            <p:nvPr/>
          </p:nvSpPr>
          <p:spPr>
            <a:xfrm>
              <a:off x="4229950" y="1846166"/>
              <a:ext cx="306739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현황 실시간 문구 노출 케이스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785187DE-0C40-41F7-AB99-31575ECB5EDD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4B855F83-AB7F-464F-B137-6158DCFFEC43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C4176-76AD-BFEB-1604-231E970B87B5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13" name="Map">
            <a:extLst>
              <a:ext uri="{FF2B5EF4-FFF2-40B4-BE49-F238E27FC236}">
                <a16:creationId xmlns:a16="http://schemas.microsoft.com/office/drawing/2014/main" id="{81D64168-6217-3678-3494-75B13AB1F78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080AB-C82C-5A7B-32A0-8D5A6826393B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챌린지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  랭킹</a:t>
            </a:r>
            <a:endParaRPr lang="ko-KR" altLang="en-US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682FF-95CC-118E-20E2-16D5235BC405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3595A3-38BC-6EBD-1A64-509913FCC3F2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4807999-EB06-43CA-03D3-438571B35EB3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User">
              <a:extLst>
                <a:ext uri="{FF2B5EF4-FFF2-40B4-BE49-F238E27FC236}">
                  <a16:creationId xmlns:a16="http://schemas.microsoft.com/office/drawing/2014/main" id="{EDBA397A-FE2B-C260-2B3B-83298BCF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A12A3CE-82AA-0BEE-441C-18E7DDE72CA0}"/>
              </a:ext>
            </a:extLst>
          </p:cNvPr>
          <p:cNvCxnSpPr>
            <a:cxnSpLocks/>
          </p:cNvCxnSpPr>
          <p:nvPr/>
        </p:nvCxnSpPr>
        <p:spPr>
          <a:xfrm>
            <a:off x="1739900" y="1182975"/>
            <a:ext cx="320675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18B160-644F-FC15-A603-4550EA836926}"/>
              </a:ext>
            </a:extLst>
          </p:cNvPr>
          <p:cNvSpPr/>
          <p:nvPr/>
        </p:nvSpPr>
        <p:spPr>
          <a:xfrm>
            <a:off x="1045584" y="1305872"/>
            <a:ext cx="2817201" cy="107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 챌린지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OPEN</a:t>
            </a:r>
          </a:p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선착순 마일리지 지급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챌린지하고 여행경비 모아보세요</a:t>
            </a:r>
            <a:r>
              <a: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35E0FB-89C5-1D8E-CEBE-5F738DEAE5F3}"/>
              </a:ext>
            </a:extLst>
          </p:cNvPr>
          <p:cNvSpPr/>
          <p:nvPr/>
        </p:nvSpPr>
        <p:spPr>
          <a:xfrm>
            <a:off x="1045584" y="2382958"/>
            <a:ext cx="2817201" cy="3367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3C180B6-8687-5604-5856-D01976FA33EC}"/>
              </a:ext>
            </a:extLst>
          </p:cNvPr>
          <p:cNvSpPr/>
          <p:nvPr/>
        </p:nvSpPr>
        <p:spPr>
          <a:xfrm>
            <a:off x="1125951" y="2451593"/>
            <a:ext cx="491903" cy="199298"/>
          </a:xfrm>
          <a:prstGeom prst="roundRect">
            <a:avLst>
              <a:gd name="adj" fmla="val 4042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A0D5FB0-2200-EF98-D6D3-CE0470A6918E}"/>
              </a:ext>
            </a:extLst>
          </p:cNvPr>
          <p:cNvSpPr txBox="1"/>
          <p:nvPr/>
        </p:nvSpPr>
        <p:spPr>
          <a:xfrm>
            <a:off x="1083942" y="281718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챌린지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C5A3314-3828-DA3D-2030-F902966EC495}"/>
              </a:ext>
            </a:extLst>
          </p:cNvPr>
          <p:cNvSpPr txBox="1"/>
          <p:nvPr/>
        </p:nvSpPr>
        <p:spPr>
          <a:xfrm>
            <a:off x="1575184" y="2437478"/>
            <a:ext cx="22055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뿌요뿌요님이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300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ⓜ 보상 받았어요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A979BC5-41C9-F849-F9CA-0553C3CA93D2}"/>
              </a:ext>
            </a:extLst>
          </p:cNvPr>
          <p:cNvGrpSpPr/>
          <p:nvPr/>
        </p:nvGrpSpPr>
        <p:grpSpPr>
          <a:xfrm>
            <a:off x="1187450" y="3090119"/>
            <a:ext cx="2520950" cy="639448"/>
            <a:chOff x="1187450" y="3090119"/>
            <a:chExt cx="2520950" cy="639448"/>
          </a:xfrm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12EE3DB2-9B98-B417-A0A9-8DCDEA9B7ADF}"/>
                </a:ext>
              </a:extLst>
            </p:cNvPr>
            <p:cNvSpPr/>
            <p:nvPr/>
          </p:nvSpPr>
          <p:spPr>
            <a:xfrm>
              <a:off x="1187450" y="3090119"/>
              <a:ext cx="2520950" cy="6394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8DC4E1C-E848-5AF3-7581-E87F3DD563A8}"/>
                </a:ext>
              </a:extLst>
            </p:cNvPr>
            <p:cNvSpPr txBox="1"/>
            <p:nvPr/>
          </p:nvSpPr>
          <p:spPr>
            <a:xfrm>
              <a:off x="1210785" y="3145402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나의 챌린지 참여 횟수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223BD0B-DE74-E49C-0CE9-F8F1F97CA94B}"/>
                </a:ext>
              </a:extLst>
            </p:cNvPr>
            <p:cNvSpPr txBox="1"/>
            <p:nvPr/>
          </p:nvSpPr>
          <p:spPr>
            <a:xfrm>
              <a:off x="1210785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17DABEB-A5B5-95FD-7B4A-BE4C3D1CF022}"/>
                </a:ext>
              </a:extLst>
            </p:cNvPr>
            <p:cNvSpPr txBox="1"/>
            <p:nvPr/>
          </p:nvSpPr>
          <p:spPr>
            <a:xfrm>
              <a:off x="2472687" y="3157409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받은 마일리지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DA99824-2F6B-5837-1A36-53611DCA2104}"/>
                </a:ext>
              </a:extLst>
            </p:cNvPr>
            <p:cNvSpPr txBox="1"/>
            <p:nvPr/>
          </p:nvSpPr>
          <p:spPr>
            <a:xfrm>
              <a:off x="2421794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B3B7420-B84B-67B2-9054-99849DA5C5D1}"/>
              </a:ext>
            </a:extLst>
          </p:cNvPr>
          <p:cNvSpPr txBox="1"/>
          <p:nvPr/>
        </p:nvSpPr>
        <p:spPr>
          <a:xfrm>
            <a:off x="1441325" y="2829298"/>
            <a:ext cx="2183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유의사항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0" name="Info">
            <a:extLst>
              <a:ext uri="{FF2B5EF4-FFF2-40B4-BE49-F238E27FC236}">
                <a16:creationId xmlns:a16="http://schemas.microsoft.com/office/drawing/2014/main" id="{62DC9CAF-FC8B-34E2-D99A-76E7189965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764" y="2872110"/>
            <a:ext cx="120328" cy="120328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DCBE9D8-586B-016D-4F3B-0D44D4B2186A}"/>
              </a:ext>
            </a:extLst>
          </p:cNvPr>
          <p:cNvGrpSpPr/>
          <p:nvPr/>
        </p:nvGrpSpPr>
        <p:grpSpPr>
          <a:xfrm>
            <a:off x="1187450" y="3800520"/>
            <a:ext cx="2520950" cy="987380"/>
            <a:chOff x="1187450" y="3800520"/>
            <a:chExt cx="2520950" cy="987380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860691FB-7220-67D5-8F9F-D74D2C0F9BEA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EE0E712-8803-B515-137D-02953D9347EB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0E075DF-2400-998C-7E3F-2EDDA9D5599B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0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393FFA0-BCA8-58C1-B716-4409CDF868ED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여행을 떠나기 전 꼭 챙겨야 할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물품이나 나만의 팁 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06623AE-EEE5-EF5A-0851-E4D546E80187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F8C37847-9578-5A01-5A92-7E4ABC0A6D65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53BE0F76-E41D-CD74-58A9-759E8987BE79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참여하기</a:t>
                </a:r>
              </a:p>
            </p:txBody>
          </p:sp>
        </p:grp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3FD1908E-9E69-CB43-7BF8-98EFDF275F9C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E1BC56B-AE71-150D-6F49-9766D0D5BCCD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D9F1B22-C0FB-4965-0534-AE9102EBCE58}"/>
              </a:ext>
            </a:extLst>
          </p:cNvPr>
          <p:cNvGrpSpPr/>
          <p:nvPr/>
        </p:nvGrpSpPr>
        <p:grpSpPr>
          <a:xfrm>
            <a:off x="1187450" y="4861461"/>
            <a:ext cx="2520950" cy="987380"/>
            <a:chOff x="1187450" y="3800520"/>
            <a:chExt cx="2520950" cy="987380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A84D2951-F650-708F-FB9E-EC3649CC04C9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038ED7D-1030-7BFE-26B1-1644165AAEE6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로컬맛집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699EE48-A5B1-70DC-08C2-501D4FFBBA88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100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7DE58F-2204-50F0-FA07-A7D110189F34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 중 만난 현지의 맛집과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특별한 음식 경험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5EFC113-7F02-6C98-E015-E718E2C23920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6E6E2B86-87E1-DE80-AC38-0A77859D7A6F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4" name="사각형: 둥근 모서리 183">
                <a:extLst>
                  <a:ext uri="{FF2B5EF4-FFF2-40B4-BE49-F238E27FC236}">
                    <a16:creationId xmlns:a16="http://schemas.microsoft.com/office/drawing/2014/main" id="{F0ED1C50-7973-0361-BC3B-6D8E75F64713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챌린지 종료</a:t>
                </a:r>
              </a:p>
            </p:txBody>
          </p:sp>
        </p:grp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8398FF6F-8F72-DB33-68C6-A8206B4EBA69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FF2AE07-04D3-76C1-5C01-3C1305048216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D405FD98-DA3B-611B-8A4A-59E89D33C756}"/>
              </a:ext>
            </a:extLst>
          </p:cNvPr>
          <p:cNvGrpSpPr/>
          <p:nvPr/>
        </p:nvGrpSpPr>
        <p:grpSpPr>
          <a:xfrm>
            <a:off x="1187450" y="5899014"/>
            <a:ext cx="2520950" cy="987380"/>
            <a:chOff x="1187450" y="3800520"/>
            <a:chExt cx="2520950" cy="987380"/>
          </a:xfrm>
        </p:grpSpPr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F330D7B6-5B4F-4981-F463-171DCF91CAD0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5BE8CEB-3C3F-F83D-EBAA-681D6B2BB06D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8FC0EB7-A499-58F6-4825-08E1D93E25D8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15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1D65122-D66C-1CAA-C90F-5D6810418EAA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여행에가면 꼭 사진 찍어야하는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핫플레이스 명소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6B19A783-E6F0-96BF-4324-7DFA7BB04B43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641" name="타원 640">
                <a:extLst>
                  <a:ext uri="{FF2B5EF4-FFF2-40B4-BE49-F238E27FC236}">
                    <a16:creationId xmlns:a16="http://schemas.microsoft.com/office/drawing/2014/main" id="{125EE0A6-2659-BFAD-5C87-5423C17E8CAB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2" name="사각형: 둥근 모서리 641">
                <a:extLst>
                  <a:ext uri="{FF2B5EF4-FFF2-40B4-BE49-F238E27FC236}">
                    <a16:creationId xmlns:a16="http://schemas.microsoft.com/office/drawing/2014/main" id="{F64E0A5A-C3C1-AC4D-1FCB-D6056FD30DD6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참여하기</a:t>
                </a:r>
              </a:p>
            </p:txBody>
          </p:sp>
        </p:grp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7037C2BD-9962-49A9-3D32-58E81CF186ED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0F432E27-4F07-7E97-BFB8-93BB339CDCCE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657" name="그룹 656">
            <a:extLst>
              <a:ext uri="{FF2B5EF4-FFF2-40B4-BE49-F238E27FC236}">
                <a16:creationId xmlns:a16="http://schemas.microsoft.com/office/drawing/2014/main" id="{B74CAFB8-7493-1212-010D-8ECDCC4B3387}"/>
              </a:ext>
            </a:extLst>
          </p:cNvPr>
          <p:cNvGrpSpPr/>
          <p:nvPr/>
        </p:nvGrpSpPr>
        <p:grpSpPr>
          <a:xfrm>
            <a:off x="1052944" y="6969091"/>
            <a:ext cx="2809841" cy="215315"/>
            <a:chOff x="1052944" y="6909304"/>
            <a:chExt cx="2809841" cy="215315"/>
          </a:xfrm>
        </p:grpSpPr>
        <p:cxnSp>
          <p:nvCxnSpPr>
            <p:cNvPr id="646" name="직선 연결선 645">
              <a:extLst>
                <a:ext uri="{FF2B5EF4-FFF2-40B4-BE49-F238E27FC236}">
                  <a16:creationId xmlns:a16="http://schemas.microsoft.com/office/drawing/2014/main" id="{5DA2927B-2C3D-7439-D9DD-32DB6BF1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6991878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73471D31-B128-5328-37FA-AE9491EA646B}"/>
                </a:ext>
              </a:extLst>
            </p:cNvPr>
            <p:cNvSpPr/>
            <p:nvPr/>
          </p:nvSpPr>
          <p:spPr>
            <a:xfrm>
              <a:off x="2095178" y="6909304"/>
              <a:ext cx="75501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다음장 계속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51" name="직선 연결선 650">
              <a:extLst>
                <a:ext uri="{FF2B5EF4-FFF2-40B4-BE49-F238E27FC236}">
                  <a16:creationId xmlns:a16="http://schemas.microsoft.com/office/drawing/2014/main" id="{5E63959E-3F5D-87BB-FCC1-9FBB076AA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6991878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직선 연결선 654">
              <a:extLst>
                <a:ext uri="{FF2B5EF4-FFF2-40B4-BE49-F238E27FC236}">
                  <a16:creationId xmlns:a16="http://schemas.microsoft.com/office/drawing/2014/main" id="{F8AA3626-6CD5-FAB1-37B3-1A70FC412A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7027333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FC2497DA-E1EC-2D68-CCEF-6282E534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7025487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05B00C44-599B-3BCD-C6EC-CEBBCF299B39}"/>
              </a:ext>
            </a:extLst>
          </p:cNvPr>
          <p:cNvSpPr/>
          <p:nvPr/>
        </p:nvSpPr>
        <p:spPr>
          <a:xfrm>
            <a:off x="1617854" y="87979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7B4048-CCF2-D345-C86E-1ABF47EE8B49}"/>
              </a:ext>
            </a:extLst>
          </p:cNvPr>
          <p:cNvSpPr/>
          <p:nvPr/>
        </p:nvSpPr>
        <p:spPr>
          <a:xfrm>
            <a:off x="1646859" y="2446775"/>
            <a:ext cx="1634273" cy="19219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33BB362-9F72-D3CD-8560-D7D997FF3CFC}"/>
              </a:ext>
            </a:extLst>
          </p:cNvPr>
          <p:cNvSpPr/>
          <p:nvPr/>
        </p:nvSpPr>
        <p:spPr>
          <a:xfrm>
            <a:off x="969181" y="121227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F3FF28-15FE-1868-A44A-696291C78C76}"/>
              </a:ext>
            </a:extLst>
          </p:cNvPr>
          <p:cNvSpPr/>
          <p:nvPr/>
        </p:nvSpPr>
        <p:spPr>
          <a:xfrm>
            <a:off x="933237" y="226777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E744C9-3503-1750-1738-713EACB744B7}"/>
              </a:ext>
            </a:extLst>
          </p:cNvPr>
          <p:cNvCxnSpPr>
            <a:cxnSpLocks/>
          </p:cNvCxnSpPr>
          <p:nvPr/>
        </p:nvCxnSpPr>
        <p:spPr>
          <a:xfrm>
            <a:off x="3267067" y="2551242"/>
            <a:ext cx="911741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4C148711-FACE-90E3-B8E4-D1DB13E32C43}"/>
              </a:ext>
            </a:extLst>
          </p:cNvPr>
          <p:cNvSpPr/>
          <p:nvPr/>
        </p:nvSpPr>
        <p:spPr>
          <a:xfrm>
            <a:off x="1069179" y="257945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3486EA-CB0D-11A9-3E14-6D89BC213168}"/>
              </a:ext>
            </a:extLst>
          </p:cNvPr>
          <p:cNvSpPr/>
          <p:nvPr/>
        </p:nvSpPr>
        <p:spPr>
          <a:xfrm>
            <a:off x="3215044" y="231088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E6CA-1C9D-3C9A-58C5-D68A923A70D7}"/>
              </a:ext>
            </a:extLst>
          </p:cNvPr>
          <p:cNvSpPr txBox="1"/>
          <p:nvPr/>
        </p:nvSpPr>
        <p:spPr>
          <a:xfrm>
            <a:off x="3540195" y="2118990"/>
            <a:ext cx="1827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1/3</a:t>
            </a:r>
            <a:endParaRPr lang="ko-KR" altLang="en-US" sz="900" dirty="0" err="1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C61EF2-0FDB-145D-9526-FEBD73EF6177}"/>
              </a:ext>
            </a:extLst>
          </p:cNvPr>
          <p:cNvSpPr/>
          <p:nvPr/>
        </p:nvSpPr>
        <p:spPr>
          <a:xfrm>
            <a:off x="3367212" y="195373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44FCE-62B1-D483-2A41-F49C3865FFF3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00891-84E3-DBD5-F228-722BDED46376}"/>
              </a:ext>
            </a:extLst>
          </p:cNvPr>
          <p:cNvSpPr/>
          <p:nvPr/>
        </p:nvSpPr>
        <p:spPr>
          <a:xfrm>
            <a:off x="8519130" y="6017426"/>
            <a:ext cx="2640995" cy="1234774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0F2089-6B24-513B-3AD2-92A563500439}"/>
              </a:ext>
            </a:extLst>
          </p:cNvPr>
          <p:cNvSpPr/>
          <p:nvPr/>
        </p:nvSpPr>
        <p:spPr>
          <a:xfrm>
            <a:off x="960428" y="51046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F25BA1-60B3-876D-357F-E5C504129B93}"/>
              </a:ext>
            </a:extLst>
          </p:cNvPr>
          <p:cNvSpPr/>
          <p:nvPr/>
        </p:nvSpPr>
        <p:spPr>
          <a:xfrm>
            <a:off x="8945851" y="5823661"/>
            <a:ext cx="929670" cy="185037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76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E90F-3852-5EB0-A11F-3BD6C1BE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284C8-F97B-F46E-4B0D-0982F2BC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(2/3)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39E1E-2B50-53D8-A161-82D58E3F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07DFC4B-16EE-3B3C-E746-D459F8E58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18357"/>
              </p:ext>
            </p:extLst>
          </p:nvPr>
        </p:nvGraphicFramePr>
        <p:xfrm>
          <a:off x="8519130" y="495566"/>
          <a:ext cx="2640995" cy="6993141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 고정 노출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유의사항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챌린지 유의사항 팝업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기초정보관리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 서비스 약관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챌린지 유의사항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4719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참여내역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조회일자 기준 해당 월의 챌린지 참여 현황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챌린지 참여내역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3" action="ppaction://hlinksldjump"/>
                        </a:rPr>
                        <a:t>노출 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5256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이달의 챌린지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조회일자 기준 해당 월의 챌린지 리스트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노출순서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생성순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작성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노출 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관리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36413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참여하기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앱 여부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 체크 후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작성하기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앱이 아닌경우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하나투어 앱에서만 가능해요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앱을 통해 이용해주세요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 닫힘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원링크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5"/>
                        </a:rPr>
                        <a:t>https://hanatour.onelink.me/sj38/grxdwaqo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https://hanatour.onelink.me/sj38/5gd1hze3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로그인하지 않은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화면 이동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이후 피드 작성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온보딩하지 않은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 화면 이동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 후 여행만렙 메인으로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432944"/>
                  </a:ext>
                </a:extLst>
              </a:tr>
            </a:tbl>
          </a:graphicData>
        </a:graphic>
      </p:graphicFrame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22040AE4-BA3C-7D6E-F8F4-5E8D1BE6ED1C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1450797E-D01F-C32E-1EEB-9E29DBCB11CD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CAAFC-60BA-1605-25FD-3DCC8BE45216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13" name="Map">
            <a:extLst>
              <a:ext uri="{FF2B5EF4-FFF2-40B4-BE49-F238E27FC236}">
                <a16:creationId xmlns:a16="http://schemas.microsoft.com/office/drawing/2014/main" id="{FAEE4ABF-2532-8BAF-BA96-072DD2C9E0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870B2-961A-5FED-DFD8-7F1E19241D60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챌린지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  랭킹</a:t>
            </a:r>
            <a:endParaRPr lang="ko-KR" altLang="en-US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EE17A-B7E4-ADEB-4A52-F08C6249E775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30F730-28D4-0243-89EE-0DCDE6CBB534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099B712-8D5F-6B14-1E66-BDC746607817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User">
              <a:extLst>
                <a:ext uri="{FF2B5EF4-FFF2-40B4-BE49-F238E27FC236}">
                  <a16:creationId xmlns:a16="http://schemas.microsoft.com/office/drawing/2014/main" id="{DC5182B5-9D55-9166-5F0F-B79C12D43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DF21C2-E85F-5BCD-70BB-C37663589DB4}"/>
              </a:ext>
            </a:extLst>
          </p:cNvPr>
          <p:cNvCxnSpPr>
            <a:cxnSpLocks/>
          </p:cNvCxnSpPr>
          <p:nvPr/>
        </p:nvCxnSpPr>
        <p:spPr>
          <a:xfrm>
            <a:off x="1739900" y="1182975"/>
            <a:ext cx="320675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89269C-0381-140A-DD8C-16CD7D26A034}"/>
              </a:ext>
            </a:extLst>
          </p:cNvPr>
          <p:cNvSpPr/>
          <p:nvPr/>
        </p:nvSpPr>
        <p:spPr>
          <a:xfrm>
            <a:off x="1045584" y="1305872"/>
            <a:ext cx="2817201" cy="107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 챌린지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OPEN</a:t>
            </a:r>
          </a:p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선착순 마일리지 지급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챌린지하고 여행경비 모아보세요</a:t>
            </a:r>
            <a:r>
              <a: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06727C-045F-5E9F-0B9F-43F38505F06A}"/>
              </a:ext>
            </a:extLst>
          </p:cNvPr>
          <p:cNvSpPr/>
          <p:nvPr/>
        </p:nvSpPr>
        <p:spPr>
          <a:xfrm>
            <a:off x="1045584" y="2382958"/>
            <a:ext cx="2817201" cy="3367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1A9FF93-6222-9084-55A6-4CBD019E055B}"/>
              </a:ext>
            </a:extLst>
          </p:cNvPr>
          <p:cNvSpPr/>
          <p:nvPr/>
        </p:nvSpPr>
        <p:spPr>
          <a:xfrm>
            <a:off x="1125951" y="2451593"/>
            <a:ext cx="491903" cy="199298"/>
          </a:xfrm>
          <a:prstGeom prst="roundRect">
            <a:avLst>
              <a:gd name="adj" fmla="val 4042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AAD9B30-6ADD-CC85-3CEA-EEDECB608C3C}"/>
              </a:ext>
            </a:extLst>
          </p:cNvPr>
          <p:cNvSpPr txBox="1"/>
          <p:nvPr/>
        </p:nvSpPr>
        <p:spPr>
          <a:xfrm>
            <a:off x="1083942" y="281718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챌린지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A75E260-A606-F4CC-A6E1-264752595914}"/>
              </a:ext>
            </a:extLst>
          </p:cNvPr>
          <p:cNvSpPr txBox="1"/>
          <p:nvPr/>
        </p:nvSpPr>
        <p:spPr>
          <a:xfrm>
            <a:off x="1575184" y="2437478"/>
            <a:ext cx="22055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뿌요뿌요님이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300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ⓜ 보상 받았어요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6314485-6742-1D5A-25B4-935D5F3AFF00}"/>
              </a:ext>
            </a:extLst>
          </p:cNvPr>
          <p:cNvGrpSpPr/>
          <p:nvPr/>
        </p:nvGrpSpPr>
        <p:grpSpPr>
          <a:xfrm>
            <a:off x="1187450" y="3090119"/>
            <a:ext cx="2520950" cy="639448"/>
            <a:chOff x="1187450" y="3090119"/>
            <a:chExt cx="2520950" cy="639448"/>
          </a:xfrm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32731184-B4CE-73D4-44DB-59D3412D8AB0}"/>
                </a:ext>
              </a:extLst>
            </p:cNvPr>
            <p:cNvSpPr/>
            <p:nvPr/>
          </p:nvSpPr>
          <p:spPr>
            <a:xfrm>
              <a:off x="1187450" y="3090119"/>
              <a:ext cx="2520950" cy="6394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3ABAA8-9BDB-FCA8-250D-FD4DF1180468}"/>
                </a:ext>
              </a:extLst>
            </p:cNvPr>
            <p:cNvSpPr txBox="1"/>
            <p:nvPr/>
          </p:nvSpPr>
          <p:spPr>
            <a:xfrm>
              <a:off x="1210785" y="3145402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나의 챌린지 참여 횟수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B59BB7B-EEDC-7ADE-63F1-00A194FDA66C}"/>
                </a:ext>
              </a:extLst>
            </p:cNvPr>
            <p:cNvSpPr txBox="1"/>
            <p:nvPr/>
          </p:nvSpPr>
          <p:spPr>
            <a:xfrm>
              <a:off x="1210785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C77AD5C-466B-73A8-96B0-C03501560419}"/>
                </a:ext>
              </a:extLst>
            </p:cNvPr>
            <p:cNvSpPr txBox="1"/>
            <p:nvPr/>
          </p:nvSpPr>
          <p:spPr>
            <a:xfrm>
              <a:off x="2472687" y="3157409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받은 마일리지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AAA5182-0E53-F9A4-1730-A57C07ECD8AD}"/>
                </a:ext>
              </a:extLst>
            </p:cNvPr>
            <p:cNvSpPr txBox="1"/>
            <p:nvPr/>
          </p:nvSpPr>
          <p:spPr>
            <a:xfrm>
              <a:off x="2421794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EC485FF1-A29E-7DBA-A653-8B8976A15752}"/>
              </a:ext>
            </a:extLst>
          </p:cNvPr>
          <p:cNvSpPr txBox="1"/>
          <p:nvPr/>
        </p:nvSpPr>
        <p:spPr>
          <a:xfrm>
            <a:off x="1441325" y="2829298"/>
            <a:ext cx="2183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유의사항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0" name="Info">
            <a:extLst>
              <a:ext uri="{FF2B5EF4-FFF2-40B4-BE49-F238E27FC236}">
                <a16:creationId xmlns:a16="http://schemas.microsoft.com/office/drawing/2014/main" id="{803FF8FF-799C-E86A-F83F-45E3D7E56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764" y="2872110"/>
            <a:ext cx="120328" cy="120328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A212B70-1389-9D45-D42C-7E006D354DFE}"/>
              </a:ext>
            </a:extLst>
          </p:cNvPr>
          <p:cNvGrpSpPr/>
          <p:nvPr/>
        </p:nvGrpSpPr>
        <p:grpSpPr>
          <a:xfrm>
            <a:off x="1187450" y="3800520"/>
            <a:ext cx="2520950" cy="987380"/>
            <a:chOff x="1187450" y="3800520"/>
            <a:chExt cx="2520950" cy="987380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8C6A2675-6693-1436-9C0B-F5CAED0E189D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E9DF988-C2EE-AF13-7677-BCF72E75E3C4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E16E227-6468-A883-3EF9-FF17625FDFF5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0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D444ACA-F832-E527-F627-0C947193F3DC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여행을 떠나기 전 꼭 챙겨야 할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물품이나 나만의 팁 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8D52CEF-1576-83BA-6F2F-B7F6882A4CC5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E6F2C794-9AC2-3D36-8F93-CC6127D11C32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3C84A2D9-C4EF-25D9-C3AB-0697BFDAFBA7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참여하기</a:t>
                </a:r>
              </a:p>
            </p:txBody>
          </p:sp>
        </p:grp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423FA527-9FD3-4285-E8D8-5A16EA7F4504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252CAD5-E54C-C35B-E5EF-7036D3A8AC1A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89F53CD-3981-E2E6-C708-D4AAC6898D4E}"/>
              </a:ext>
            </a:extLst>
          </p:cNvPr>
          <p:cNvGrpSpPr/>
          <p:nvPr/>
        </p:nvGrpSpPr>
        <p:grpSpPr>
          <a:xfrm>
            <a:off x="1187450" y="4861461"/>
            <a:ext cx="2520950" cy="987380"/>
            <a:chOff x="1187450" y="3800520"/>
            <a:chExt cx="2520950" cy="987380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7EB4FE60-8CEE-F355-D600-04537FB3007C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38E7DE4-D9E1-319C-3624-607E324B9B04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로컬맛집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3FC742-908F-A365-C7A2-CCE67D4AB341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100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5843D8E-9B01-2833-09DC-233ED5EC80D9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 중 만난 현지의 맛집과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특별한 음식 경험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D06DEB9-E8CE-3314-6C20-53F882A3807C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146DB7C-BC12-D5AA-5FFC-F6A58016B4C4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4" name="사각형: 둥근 모서리 183">
                <a:extLst>
                  <a:ext uri="{FF2B5EF4-FFF2-40B4-BE49-F238E27FC236}">
                    <a16:creationId xmlns:a16="http://schemas.microsoft.com/office/drawing/2014/main" id="{490589E2-E48D-5532-F633-C5124218C433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챌린지 종료</a:t>
                </a:r>
              </a:p>
            </p:txBody>
          </p:sp>
        </p:grp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9D210C61-8287-A889-ECB8-C969356A50D9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7045532-97EA-0725-84F0-AEDBF5B0F9C2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0CCD2DDF-F657-E309-1050-1DD25BDEC5CA}"/>
              </a:ext>
            </a:extLst>
          </p:cNvPr>
          <p:cNvGrpSpPr/>
          <p:nvPr/>
        </p:nvGrpSpPr>
        <p:grpSpPr>
          <a:xfrm>
            <a:off x="1187450" y="5899014"/>
            <a:ext cx="2520950" cy="987380"/>
            <a:chOff x="1187450" y="3800520"/>
            <a:chExt cx="2520950" cy="987380"/>
          </a:xfrm>
        </p:grpSpPr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99200B69-FEA2-9FDC-29DB-EE81E00AE386}"/>
                </a:ext>
              </a:extLst>
            </p:cNvPr>
            <p:cNvSpPr/>
            <p:nvPr/>
          </p:nvSpPr>
          <p:spPr>
            <a:xfrm>
              <a:off x="1187450" y="3800520"/>
              <a:ext cx="2520950" cy="98738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5812871-C04E-D743-EDF3-A09B38457F47}"/>
                </a:ext>
              </a:extLst>
            </p:cNvPr>
            <p:cNvSpPr txBox="1"/>
            <p:nvPr/>
          </p:nvSpPr>
          <p:spPr>
            <a:xfrm>
              <a:off x="1210785" y="3885883"/>
              <a:ext cx="1227361" cy="230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DA8F510-8A8A-00D4-02A9-575127314F36}"/>
                </a:ext>
              </a:extLst>
            </p:cNvPr>
            <p:cNvSpPr txBox="1"/>
            <p:nvPr/>
          </p:nvSpPr>
          <p:spPr>
            <a:xfrm>
              <a:off x="1210785" y="4460187"/>
              <a:ext cx="127765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7030A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15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4C51669-5489-A32A-73F0-05E18BA6C6E7}"/>
                </a:ext>
              </a:extLst>
            </p:cNvPr>
            <p:cNvSpPr txBox="1"/>
            <p:nvPr/>
          </p:nvSpPr>
          <p:spPr>
            <a:xfrm>
              <a:off x="1210785" y="4103756"/>
              <a:ext cx="1605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여행에가면 꼭 사진 찍어야하는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핫플레이스 명소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370F4EF9-07DC-9675-F827-038FA9BF3894}"/>
                </a:ext>
              </a:extLst>
            </p:cNvPr>
            <p:cNvGrpSpPr/>
            <p:nvPr/>
          </p:nvGrpSpPr>
          <p:grpSpPr>
            <a:xfrm>
              <a:off x="2841472" y="4029593"/>
              <a:ext cx="588434" cy="654903"/>
              <a:chOff x="2968395" y="4029593"/>
              <a:chExt cx="588434" cy="654903"/>
            </a:xfrm>
          </p:grpSpPr>
          <p:sp>
            <p:nvSpPr>
              <p:cNvPr id="641" name="타원 640">
                <a:extLst>
                  <a:ext uri="{FF2B5EF4-FFF2-40B4-BE49-F238E27FC236}">
                    <a16:creationId xmlns:a16="http://schemas.microsoft.com/office/drawing/2014/main" id="{7076B2DD-ED55-0736-DDBB-4F21C4829D50}"/>
                  </a:ext>
                </a:extLst>
              </p:cNvPr>
              <p:cNvSpPr/>
              <p:nvPr/>
            </p:nvSpPr>
            <p:spPr>
              <a:xfrm>
                <a:off x="2968395" y="4029593"/>
                <a:ext cx="588434" cy="58843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2" name="사각형: 둥근 모서리 641">
                <a:extLst>
                  <a:ext uri="{FF2B5EF4-FFF2-40B4-BE49-F238E27FC236}">
                    <a16:creationId xmlns:a16="http://schemas.microsoft.com/office/drawing/2014/main" id="{0149D6E3-961F-7044-CA55-22B62C1436E7}"/>
                  </a:ext>
                </a:extLst>
              </p:cNvPr>
              <p:cNvSpPr/>
              <p:nvPr/>
            </p:nvSpPr>
            <p:spPr>
              <a:xfrm>
                <a:off x="3029123" y="4481282"/>
                <a:ext cx="498509" cy="203214"/>
              </a:xfrm>
              <a:prstGeom prst="roundRect">
                <a:avLst>
                  <a:gd name="adj" fmla="val 424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700">
                    <a:solidFill>
                      <a:schemeClr val="tx1"/>
                    </a:solidFill>
                    <a:latin typeface="+mj-ea"/>
                    <a:ea typeface="+mj-ea"/>
                  </a:rPr>
                  <a:t>참여하기</a:t>
                </a:r>
              </a:p>
            </p:txBody>
          </p:sp>
        </p:grp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ABB32827-235D-79CE-9062-7F526DB50DF5}"/>
                </a:ext>
              </a:extLst>
            </p:cNvPr>
            <p:cNvSpPr/>
            <p:nvPr/>
          </p:nvSpPr>
          <p:spPr>
            <a:xfrm>
              <a:off x="3166320" y="3913270"/>
              <a:ext cx="542080" cy="20321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최대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78A15638-CCFD-7557-3169-39895B4D2610}"/>
                </a:ext>
              </a:extLst>
            </p:cNvPr>
            <p:cNvSpPr txBox="1"/>
            <p:nvPr/>
          </p:nvSpPr>
          <p:spPr>
            <a:xfrm>
              <a:off x="2926838" y="4199273"/>
              <a:ext cx="4492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</p:grpSp>
      <p:grpSp>
        <p:nvGrpSpPr>
          <p:cNvPr id="657" name="그룹 656">
            <a:extLst>
              <a:ext uri="{FF2B5EF4-FFF2-40B4-BE49-F238E27FC236}">
                <a16:creationId xmlns:a16="http://schemas.microsoft.com/office/drawing/2014/main" id="{6C11E760-ECB8-68C4-495B-58293BB06E8F}"/>
              </a:ext>
            </a:extLst>
          </p:cNvPr>
          <p:cNvGrpSpPr/>
          <p:nvPr/>
        </p:nvGrpSpPr>
        <p:grpSpPr>
          <a:xfrm>
            <a:off x="1052944" y="6969091"/>
            <a:ext cx="2809841" cy="215315"/>
            <a:chOff x="1052944" y="6909304"/>
            <a:chExt cx="2809841" cy="215315"/>
          </a:xfrm>
        </p:grpSpPr>
        <p:cxnSp>
          <p:nvCxnSpPr>
            <p:cNvPr id="646" name="직선 연결선 645">
              <a:extLst>
                <a:ext uri="{FF2B5EF4-FFF2-40B4-BE49-F238E27FC236}">
                  <a16:creationId xmlns:a16="http://schemas.microsoft.com/office/drawing/2014/main" id="{75739F15-D454-98A8-5B07-77EF8C860E6A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6991878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91B56C92-184A-2BE4-4CF5-9E6327AE238F}"/>
                </a:ext>
              </a:extLst>
            </p:cNvPr>
            <p:cNvSpPr/>
            <p:nvPr/>
          </p:nvSpPr>
          <p:spPr>
            <a:xfrm>
              <a:off x="2095178" y="6909304"/>
              <a:ext cx="75501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다음장 계속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651" name="직선 연결선 650">
              <a:extLst>
                <a:ext uri="{FF2B5EF4-FFF2-40B4-BE49-F238E27FC236}">
                  <a16:creationId xmlns:a16="http://schemas.microsoft.com/office/drawing/2014/main" id="{3CDC1FB8-62CB-66FF-14DC-330BDBAEA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6991878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직선 연결선 654">
              <a:extLst>
                <a:ext uri="{FF2B5EF4-FFF2-40B4-BE49-F238E27FC236}">
                  <a16:creationId xmlns:a16="http://schemas.microsoft.com/office/drawing/2014/main" id="{C608FC10-A392-ACFF-934C-44230F00E308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7027333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470A2F9D-E8A7-39E2-32B4-0255D9AB4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7025487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CB56690E-1FC1-3304-D1C2-EE3EB044EDC7}"/>
              </a:ext>
            </a:extLst>
          </p:cNvPr>
          <p:cNvSpPr/>
          <p:nvPr/>
        </p:nvSpPr>
        <p:spPr>
          <a:xfrm>
            <a:off x="962596" y="276077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2FC90C-DCD9-9EF2-EE1C-B07A67E1E282}"/>
              </a:ext>
            </a:extLst>
          </p:cNvPr>
          <p:cNvSpPr/>
          <p:nvPr/>
        </p:nvSpPr>
        <p:spPr>
          <a:xfrm>
            <a:off x="2850197" y="2846224"/>
            <a:ext cx="858204" cy="19219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972C8F-CB08-409C-0444-AFAC85EB8967}"/>
              </a:ext>
            </a:extLst>
          </p:cNvPr>
          <p:cNvSpPr/>
          <p:nvPr/>
        </p:nvSpPr>
        <p:spPr>
          <a:xfrm>
            <a:off x="2717168" y="276077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ADB953-78AB-9655-F0D2-42FEA986F9CE}"/>
              </a:ext>
            </a:extLst>
          </p:cNvPr>
          <p:cNvCxnSpPr>
            <a:cxnSpLocks/>
          </p:cNvCxnSpPr>
          <p:nvPr/>
        </p:nvCxnSpPr>
        <p:spPr>
          <a:xfrm>
            <a:off x="3708400" y="2949308"/>
            <a:ext cx="1073845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8C4FFC9A-B871-F4A5-96FC-5BD208688685}"/>
              </a:ext>
            </a:extLst>
          </p:cNvPr>
          <p:cNvSpPr/>
          <p:nvPr/>
        </p:nvSpPr>
        <p:spPr>
          <a:xfrm>
            <a:off x="4782245" y="574586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45" name="Delete">
            <a:extLst>
              <a:ext uri="{FF2B5EF4-FFF2-40B4-BE49-F238E27FC236}">
                <a16:creationId xmlns:a16="http://schemas.microsoft.com/office/drawing/2014/main" id="{CB9EF550-704A-EC75-B78C-6FC28216E261}"/>
              </a:ext>
            </a:extLst>
          </p:cNvPr>
          <p:cNvSpPr>
            <a:spLocks noChangeAspect="1"/>
          </p:cNvSpPr>
          <p:nvPr/>
        </p:nvSpPr>
        <p:spPr bwMode="auto">
          <a:xfrm>
            <a:off x="7372869" y="711770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84F06871-6820-7485-FB50-8F164229EF82}"/>
              </a:ext>
            </a:extLst>
          </p:cNvPr>
          <p:cNvSpPr txBox="1"/>
          <p:nvPr/>
        </p:nvSpPr>
        <p:spPr>
          <a:xfrm>
            <a:off x="478224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유의사항</a:t>
            </a:r>
            <a:endParaRPr lang="ko-KR" altLang="en-US" sz="1000"/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D13487CD-6631-4D3D-7B9B-32CD774995F9}"/>
              </a:ext>
            </a:extLst>
          </p:cNvPr>
          <p:cNvSpPr/>
          <p:nvPr/>
        </p:nvSpPr>
        <p:spPr>
          <a:xfrm>
            <a:off x="4787900" y="935038"/>
            <a:ext cx="2810536" cy="5779999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DCR 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어드민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기초정보관리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b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</a:b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닷컴 서비스 약관 관리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b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</a:b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여행만렙 챌린지 유의사항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나눔고딕" panose="020D0604000000000000" pitchFamily="50" charset="-127"/>
              </a:rPr>
              <a:t> 입력사항 노출</a:t>
            </a:r>
            <a:endParaRPr lang="en-US" altLang="ko-KR" sz="900" b="0" i="0" u="none" strike="noStrike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652" name="타원 651">
            <a:extLst>
              <a:ext uri="{FF2B5EF4-FFF2-40B4-BE49-F238E27FC236}">
                <a16:creationId xmlns:a16="http://schemas.microsoft.com/office/drawing/2014/main" id="{91944845-B8CC-C4AA-6248-D1AC397106C1}"/>
              </a:ext>
            </a:extLst>
          </p:cNvPr>
          <p:cNvSpPr/>
          <p:nvPr/>
        </p:nvSpPr>
        <p:spPr>
          <a:xfrm>
            <a:off x="1077602" y="303227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타원 652">
            <a:extLst>
              <a:ext uri="{FF2B5EF4-FFF2-40B4-BE49-F238E27FC236}">
                <a16:creationId xmlns:a16="http://schemas.microsoft.com/office/drawing/2014/main" id="{D7209E0B-D1CA-7452-C3E5-B5B2D365699C}"/>
              </a:ext>
            </a:extLst>
          </p:cNvPr>
          <p:cNvSpPr/>
          <p:nvPr/>
        </p:nvSpPr>
        <p:spPr>
          <a:xfrm>
            <a:off x="1077602" y="3735520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A65950-927D-D808-F270-3E435FDE6F5D}"/>
              </a:ext>
            </a:extLst>
          </p:cNvPr>
          <p:cNvSpPr/>
          <p:nvPr/>
        </p:nvSpPr>
        <p:spPr>
          <a:xfrm>
            <a:off x="2839155" y="438614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02DB6-8DE1-6339-AD89-CDAD2B1C1CB6}"/>
              </a:ext>
            </a:extLst>
          </p:cNvPr>
          <p:cNvSpPr txBox="1"/>
          <p:nvPr/>
        </p:nvSpPr>
        <p:spPr>
          <a:xfrm>
            <a:off x="732475" y="320929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챌린지 있는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48D3B-578F-EAF4-001D-5CCBED25C8BC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DF0996-A160-2B67-34BF-07EE5EBFE8BC}"/>
              </a:ext>
            </a:extLst>
          </p:cNvPr>
          <p:cNvSpPr/>
          <p:nvPr/>
        </p:nvSpPr>
        <p:spPr>
          <a:xfrm>
            <a:off x="8819388" y="5715376"/>
            <a:ext cx="2340737" cy="1627256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88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ko-KR" altLang="en-US" sz="1329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25CB94-B03F-49F5-AD58-C5C2EADA5F21}"/>
              </a:ext>
            </a:extLst>
          </p:cNvPr>
          <p:cNvSpPr/>
          <p:nvPr/>
        </p:nvSpPr>
        <p:spPr>
          <a:xfrm>
            <a:off x="804913" y="903591"/>
            <a:ext cx="1462260" cy="3454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Aft>
                <a:spcPts val="549"/>
              </a:spcAft>
              <a:defRPr/>
            </a:pPr>
            <a:r>
              <a:rPr lang="ko-KR" altLang="en-US" sz="1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배경 및 기대효과</a:t>
            </a:r>
            <a:endParaRPr lang="en-US" altLang="ko-KR" sz="1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7072EA-FBEC-8603-373C-260098E79BC5}"/>
              </a:ext>
            </a:extLst>
          </p:cNvPr>
          <p:cNvSpPr/>
          <p:nvPr/>
        </p:nvSpPr>
        <p:spPr>
          <a:xfrm>
            <a:off x="1226254" y="1302780"/>
            <a:ext cx="3958135" cy="8669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2030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유입확대 및 활성화를 위한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2025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년 전략과제 진행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2030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유입확대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gamification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요소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분기 별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Top 5,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연말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TOP1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선정을 위한 개발 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3E6C31-DDBF-4691-BCD6-4A9F18B56682}"/>
              </a:ext>
            </a:extLst>
          </p:cNvPr>
          <p:cNvSpPr/>
          <p:nvPr/>
        </p:nvSpPr>
        <p:spPr>
          <a:xfrm>
            <a:off x="804913" y="2391930"/>
            <a:ext cx="6622470" cy="34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549"/>
              </a:spcAft>
              <a:defRPr/>
            </a:pPr>
            <a:r>
              <a:rPr lang="ko-KR" altLang="en-US" sz="1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작업 방안</a:t>
            </a:r>
            <a:endParaRPr lang="en-US" altLang="ko-KR" sz="1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6CB42F-A13F-C80C-B092-75B67C18280F}"/>
              </a:ext>
            </a:extLst>
          </p:cNvPr>
          <p:cNvGrpSpPr/>
          <p:nvPr/>
        </p:nvGrpSpPr>
        <p:grpSpPr>
          <a:xfrm>
            <a:off x="804913" y="4831143"/>
            <a:ext cx="2170538" cy="661556"/>
            <a:chOff x="728713" y="5450114"/>
            <a:chExt cx="2170538" cy="6615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4677FA-CE7A-4032-97AC-74450C5B42A5}"/>
                </a:ext>
              </a:extLst>
            </p:cNvPr>
            <p:cNvSpPr/>
            <p:nvPr/>
          </p:nvSpPr>
          <p:spPr>
            <a:xfrm>
              <a:off x="728713" y="5450114"/>
              <a:ext cx="907621" cy="345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Aft>
                  <a:spcPts val="549"/>
                </a:spcAft>
                <a:defRPr/>
              </a:pPr>
              <a:r>
                <a:rPr lang="ko-KR" altLang="en-US" sz="1400" b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작업 범위</a:t>
              </a:r>
              <a:endParaRPr lang="en-US" altLang="ko-KR" sz="105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4CC577-785E-0048-A26E-B101AF64C248}"/>
                </a:ext>
              </a:extLst>
            </p:cNvPr>
            <p:cNvSpPr/>
            <p:nvPr/>
          </p:nvSpPr>
          <p:spPr>
            <a:xfrm>
              <a:off x="1150054" y="5802355"/>
              <a:ext cx="1749197" cy="309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Aft>
                  <a:spcPts val="549"/>
                </a:spcAft>
              </a:pP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MO APP/WEB, Admin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7CF50B-0E1B-9C62-271E-6F850561538C}"/>
              </a:ext>
            </a:extLst>
          </p:cNvPr>
          <p:cNvGrpSpPr/>
          <p:nvPr/>
        </p:nvGrpSpPr>
        <p:grpSpPr>
          <a:xfrm>
            <a:off x="804913" y="5786817"/>
            <a:ext cx="1526131" cy="697001"/>
            <a:chOff x="728713" y="6184985"/>
            <a:chExt cx="1526131" cy="6970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5A0475-1249-4FC5-9C65-FBD8D5AF7250}"/>
                </a:ext>
              </a:extLst>
            </p:cNvPr>
            <p:cNvSpPr/>
            <p:nvPr/>
          </p:nvSpPr>
          <p:spPr>
            <a:xfrm>
              <a:off x="728713" y="6184985"/>
              <a:ext cx="907621" cy="345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Aft>
                  <a:spcPts val="549"/>
                </a:spcAft>
                <a:defRPr/>
              </a:pPr>
              <a:r>
                <a:rPr lang="ko-KR" altLang="en-US" sz="1400" b="1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작업 일정</a:t>
              </a:r>
              <a:endParaRPr lang="en-US" altLang="ko-KR" sz="105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FEE48F-36C4-726F-A33C-0D4CF94010EE}"/>
                </a:ext>
              </a:extLst>
            </p:cNvPr>
            <p:cNvSpPr/>
            <p:nvPr/>
          </p:nvSpPr>
          <p:spPr>
            <a:xfrm>
              <a:off x="1150054" y="6572671"/>
              <a:ext cx="1104790" cy="309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Aft>
                  <a:spcPts val="549"/>
                </a:spcAft>
              </a:pP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25</a:t>
              </a:r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년 </a:t>
              </a:r>
              <a:r>
                <a:rPr lang="en-US" altLang="ko-KR" sz="1200" b="1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1Q </a:t>
              </a:r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이내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022642-F0AF-980C-77F6-33D0180E8E01}"/>
              </a:ext>
            </a:extLst>
          </p:cNvPr>
          <p:cNvSpPr/>
          <p:nvPr/>
        </p:nvSpPr>
        <p:spPr>
          <a:xfrm>
            <a:off x="1226254" y="2825076"/>
            <a:ext cx="3284874" cy="143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챌린지 기능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랭킹 기능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어워즈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투표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태그 검색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탭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닷컴 메인 탭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랭킹 컴포넌트 추가</a:t>
            </a:r>
          </a:p>
        </p:txBody>
      </p:sp>
    </p:spTree>
    <p:extLst>
      <p:ext uri="{BB962C8B-B14F-4D97-AF65-F5344CB8AC3E}">
        <p14:creationId xmlns:p14="http://schemas.microsoft.com/office/powerpoint/2010/main" val="155405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9267-4A27-00E1-DF1D-47A98B2D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B4EC2E-9C19-A6D9-0A8B-7ADD944E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(3/4)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5EBD0-0652-3A2E-B84B-45501204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D682CE8E-754E-D157-679A-1791405747F5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4D789EAD-3D0F-3D3A-23DD-F09333B01B1D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8164-F6DC-760E-85F9-6CCF97F5B5DE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13" name="Map">
            <a:extLst>
              <a:ext uri="{FF2B5EF4-FFF2-40B4-BE49-F238E27FC236}">
                <a16:creationId xmlns:a16="http://schemas.microsoft.com/office/drawing/2014/main" id="{B159B8B2-8482-066D-1323-76078EA483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D85DC-8FDD-653B-2C2C-B820084C3316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챌린지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  랭킹</a:t>
            </a:r>
            <a:endParaRPr lang="ko-KR" altLang="en-US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76F16-F5A3-DFA7-B90B-C1F5CD726F50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362A81-AF00-6744-DAB5-716FC6F69687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603248-6BFE-D504-7BB6-81817125049F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User">
              <a:extLst>
                <a:ext uri="{FF2B5EF4-FFF2-40B4-BE49-F238E27FC236}">
                  <a16:creationId xmlns:a16="http://schemas.microsoft.com/office/drawing/2014/main" id="{BA237FC9-4610-A8F0-2980-30DF8DC27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48C0EA-D556-884A-78E8-03D2F3B9D1D8}"/>
              </a:ext>
            </a:extLst>
          </p:cNvPr>
          <p:cNvCxnSpPr>
            <a:cxnSpLocks/>
          </p:cNvCxnSpPr>
          <p:nvPr/>
        </p:nvCxnSpPr>
        <p:spPr>
          <a:xfrm>
            <a:off x="1739900" y="1182975"/>
            <a:ext cx="320675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23A95A-ED0D-0F5F-B35B-C022D32BDF7F}"/>
              </a:ext>
            </a:extLst>
          </p:cNvPr>
          <p:cNvSpPr/>
          <p:nvPr/>
        </p:nvSpPr>
        <p:spPr>
          <a:xfrm>
            <a:off x="1045584" y="1305872"/>
            <a:ext cx="2817201" cy="107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 챌린지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OPEN</a:t>
            </a:r>
          </a:p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선착순 마일리지 지급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챌린지하고 여행경비 모아보세요</a:t>
            </a:r>
            <a:r>
              <a: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20069-79AF-1E4D-38C5-A9854D59FCAC}"/>
              </a:ext>
            </a:extLst>
          </p:cNvPr>
          <p:cNvSpPr txBox="1"/>
          <p:nvPr/>
        </p:nvSpPr>
        <p:spPr>
          <a:xfrm>
            <a:off x="732475" y="320929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챌린지 없는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3B1D3-FCE4-BC13-248B-3474EE95497E}"/>
              </a:ext>
            </a:extLst>
          </p:cNvPr>
          <p:cNvSpPr txBox="1"/>
          <p:nvPr/>
        </p:nvSpPr>
        <p:spPr>
          <a:xfrm>
            <a:off x="1780121" y="3922776"/>
            <a:ext cx="13481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아직 시작된 챌린지가 없어요</a:t>
            </a:r>
            <a:r>
              <a:rPr lang="en-US" altLang="ko-KR" sz="900"/>
              <a:t>.</a:t>
            </a:r>
            <a:endParaRPr lang="ko-KR" altLang="en-US" sz="900" dirty="0" err="1"/>
          </a:p>
        </p:txBody>
      </p:sp>
      <p:sp>
        <p:nvSpPr>
          <p:cNvPr id="10" name="Info">
            <a:extLst>
              <a:ext uri="{FF2B5EF4-FFF2-40B4-BE49-F238E27FC236}">
                <a16:creationId xmlns:a16="http://schemas.microsoft.com/office/drawing/2014/main" id="{8D55C645-4447-C17C-BD85-CC754CCF22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53503" y="3423624"/>
            <a:ext cx="402829" cy="402829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C334C-5D24-F3AF-A40B-52D010D6B101}"/>
              </a:ext>
            </a:extLst>
          </p:cNvPr>
          <p:cNvSpPr txBox="1"/>
          <p:nvPr/>
        </p:nvSpPr>
        <p:spPr>
          <a:xfrm>
            <a:off x="1852256" y="4088348"/>
            <a:ext cx="120385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/>
              <a:t>여행만렙 챌린지가 곧 오픈됩니다</a:t>
            </a:r>
            <a:r>
              <a:rPr lang="en-US" altLang="ko-KR" sz="700"/>
              <a:t>.</a:t>
            </a:r>
            <a:endParaRPr lang="ko-KR" altLang="en-US" sz="7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AE408-FBFE-B325-4BA8-2C253F45ED39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38BC7-1E41-B28E-1E8A-09C737ED4D79}"/>
              </a:ext>
            </a:extLst>
          </p:cNvPr>
          <p:cNvSpPr/>
          <p:nvPr/>
        </p:nvSpPr>
        <p:spPr>
          <a:xfrm>
            <a:off x="1592423" y="3240400"/>
            <a:ext cx="1740566" cy="1130432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2CE4EDC-CFB3-3FFB-FA3C-E427B00FBA00}"/>
              </a:ext>
            </a:extLst>
          </p:cNvPr>
          <p:cNvSpPr/>
          <p:nvPr/>
        </p:nvSpPr>
        <p:spPr>
          <a:xfrm>
            <a:off x="1451800" y="314542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D0BC811-9CD3-06FE-B4A7-8BEE66EF3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20236"/>
              </p:ext>
            </p:extLst>
          </p:nvPr>
        </p:nvGraphicFramePr>
        <p:xfrm>
          <a:off x="8519130" y="495566"/>
          <a:ext cx="2640995" cy="802053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없는 경우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문구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28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359A-FC2F-A51F-4728-6C8694B9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4B41DE-495E-8EDE-474A-8A0FFBAA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41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D0100C1-8089-9A4E-C4C6-B67A70B8CA28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챌린지 참여내역 정의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846F18-F015-81F9-E8A3-E5EAFE1495B8}"/>
              </a:ext>
            </a:extLst>
          </p:cNvPr>
          <p:cNvGrpSpPr/>
          <p:nvPr/>
        </p:nvGrpSpPr>
        <p:grpSpPr>
          <a:xfrm>
            <a:off x="323850" y="1377286"/>
            <a:ext cx="2520950" cy="639448"/>
            <a:chOff x="1187450" y="3090119"/>
            <a:chExt cx="2520950" cy="63944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602964D-D00D-7E70-7D15-FDC51713D516}"/>
                </a:ext>
              </a:extLst>
            </p:cNvPr>
            <p:cNvSpPr/>
            <p:nvPr/>
          </p:nvSpPr>
          <p:spPr>
            <a:xfrm>
              <a:off x="1187450" y="3090119"/>
              <a:ext cx="2520950" cy="6394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1AB4D5-2A04-5CAD-0356-3F10CBB2DA22}"/>
                </a:ext>
              </a:extLst>
            </p:cNvPr>
            <p:cNvSpPr txBox="1"/>
            <p:nvPr/>
          </p:nvSpPr>
          <p:spPr>
            <a:xfrm>
              <a:off x="1210785" y="3145402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나의 챌린지 참여 횟수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B66FD-ACB0-5324-E503-96317DC96F2B}"/>
                </a:ext>
              </a:extLst>
            </p:cNvPr>
            <p:cNvSpPr txBox="1"/>
            <p:nvPr/>
          </p:nvSpPr>
          <p:spPr>
            <a:xfrm>
              <a:off x="1210785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B8F12C-465B-762F-2C98-0482EC82AB0B}"/>
                </a:ext>
              </a:extLst>
            </p:cNvPr>
            <p:cNvSpPr txBox="1"/>
            <p:nvPr/>
          </p:nvSpPr>
          <p:spPr>
            <a:xfrm>
              <a:off x="2472687" y="3157409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받은 마일리지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C3A99-3C45-D6A0-D756-3D4D2D90C56C}"/>
                </a:ext>
              </a:extLst>
            </p:cNvPr>
            <p:cNvSpPr txBox="1"/>
            <p:nvPr/>
          </p:nvSpPr>
          <p:spPr>
            <a:xfrm>
              <a:off x="2421794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24AEF89-C038-D3BF-0A39-EA6D0A2ECA70}"/>
              </a:ext>
            </a:extLst>
          </p:cNvPr>
          <p:cNvSpPr txBox="1"/>
          <p:nvPr/>
        </p:nvSpPr>
        <p:spPr>
          <a:xfrm>
            <a:off x="264889" y="1019198"/>
            <a:ext cx="3067391" cy="26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0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조회일자 기준 해당 월의 챌린지 참여 현황 노출</a:t>
            </a:r>
            <a:endParaRPr lang="en-US" altLang="ko-KR" sz="1000" b="0" i="0" u="none" strike="noStrike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72B9768F-F5FB-C588-405E-C9BC2CE1D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56484"/>
              </p:ext>
            </p:extLst>
          </p:nvPr>
        </p:nvGraphicFramePr>
        <p:xfrm>
          <a:off x="8519130" y="495566"/>
          <a:ext cx="2640995" cy="2009844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참여내역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챌린지 참여 횟수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월의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)$+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”/ 100”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셋 째자리 단위로 쉼표처리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v0.3)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받은 마일리지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조회일자 기준 해당 월의 챌린지 심사 완료 후 보상받은 마일리지 합계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셋 째자리 단위로 쉼표처리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4719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556C8D7-AEF2-85A0-20BF-E862C4612C04}"/>
              </a:ext>
            </a:extLst>
          </p:cNvPr>
          <p:cNvSpPr txBox="1"/>
          <p:nvPr/>
        </p:nvSpPr>
        <p:spPr>
          <a:xfrm>
            <a:off x="347185" y="3476515"/>
            <a:ext cx="30673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CASE2-1. 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참여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0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회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5D217C-EB85-ECAF-F16C-EDEE9BC81D41}"/>
              </a:ext>
            </a:extLst>
          </p:cNvPr>
          <p:cNvGrpSpPr/>
          <p:nvPr/>
        </p:nvGrpSpPr>
        <p:grpSpPr>
          <a:xfrm>
            <a:off x="444246" y="3833089"/>
            <a:ext cx="2520950" cy="639448"/>
            <a:chOff x="1187450" y="3090119"/>
            <a:chExt cx="2520950" cy="63944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CE092FD-FF79-7915-0D52-8B08EFD05DED}"/>
                </a:ext>
              </a:extLst>
            </p:cNvPr>
            <p:cNvSpPr/>
            <p:nvPr/>
          </p:nvSpPr>
          <p:spPr>
            <a:xfrm>
              <a:off x="1187450" y="3090119"/>
              <a:ext cx="2520950" cy="6394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EEA9FC-FE03-A12D-F1C1-135145AE0F78}"/>
                </a:ext>
              </a:extLst>
            </p:cNvPr>
            <p:cNvSpPr txBox="1"/>
            <p:nvPr/>
          </p:nvSpPr>
          <p:spPr>
            <a:xfrm>
              <a:off x="1210785" y="3145402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나의 챌린지 참여 횟수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67C2B4-5CEB-4167-2E70-B3AC074DE803}"/>
                </a:ext>
              </a:extLst>
            </p:cNvPr>
            <p:cNvSpPr txBox="1"/>
            <p:nvPr/>
          </p:nvSpPr>
          <p:spPr>
            <a:xfrm>
              <a:off x="1210785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0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/100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3FBD06-C9DC-2726-EFCE-C38F7BAF4960}"/>
                </a:ext>
              </a:extLst>
            </p:cNvPr>
            <p:cNvSpPr txBox="1"/>
            <p:nvPr/>
          </p:nvSpPr>
          <p:spPr>
            <a:xfrm>
              <a:off x="2472687" y="3157409"/>
              <a:ext cx="12273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받은 마일리지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6B4132-FA1A-047E-9CEF-157718B618F0}"/>
                </a:ext>
              </a:extLst>
            </p:cNvPr>
            <p:cNvSpPr txBox="1"/>
            <p:nvPr/>
          </p:nvSpPr>
          <p:spPr>
            <a:xfrm>
              <a:off x="2421794" y="3407198"/>
              <a:ext cx="12776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0</a:t>
              </a:r>
              <a:r>
                <a:rPr lang="ko-KR" altLang="en-US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2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622933-43EE-7513-D515-9DB184250050}"/>
              </a:ext>
            </a:extLst>
          </p:cNvPr>
          <p:cNvGrpSpPr/>
          <p:nvPr/>
        </p:nvGrpSpPr>
        <p:grpSpPr>
          <a:xfrm>
            <a:off x="3374529" y="3476515"/>
            <a:ext cx="2599043" cy="996022"/>
            <a:chOff x="3374529" y="3476515"/>
            <a:chExt cx="2599043" cy="9960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BB62C1-DA84-CB19-2018-FBF2BCAC64DE}"/>
                </a:ext>
              </a:extLst>
            </p:cNvPr>
            <p:cNvSpPr txBox="1"/>
            <p:nvPr/>
          </p:nvSpPr>
          <p:spPr>
            <a:xfrm>
              <a:off x="3374529" y="3476515"/>
              <a:ext cx="2205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CASE2-2.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참여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회 이상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6A7C70E-DAE6-E4F0-51C8-F57B6E2946CC}"/>
                </a:ext>
              </a:extLst>
            </p:cNvPr>
            <p:cNvGrpSpPr/>
            <p:nvPr/>
          </p:nvGrpSpPr>
          <p:grpSpPr>
            <a:xfrm>
              <a:off x="3452622" y="3833089"/>
              <a:ext cx="2520950" cy="639448"/>
              <a:chOff x="1187450" y="3090119"/>
              <a:chExt cx="2520950" cy="63944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6C037F9B-B476-0CAA-69DA-E750984CC0BA}"/>
                  </a:ext>
                </a:extLst>
              </p:cNvPr>
              <p:cNvSpPr/>
              <p:nvPr/>
            </p:nvSpPr>
            <p:spPr>
              <a:xfrm>
                <a:off x="1187450" y="3090119"/>
                <a:ext cx="2520950" cy="639448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305948-76DC-D1F7-FCF6-B6C225269DF6}"/>
                  </a:ext>
                </a:extLst>
              </p:cNvPr>
              <p:cNvSpPr txBox="1"/>
              <p:nvPr/>
            </p:nvSpPr>
            <p:spPr>
              <a:xfrm>
                <a:off x="1210785" y="3145402"/>
                <a:ext cx="122736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나의 챌린지 참여 횟수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125B33-5025-7526-0496-7066D995FDDC}"/>
                  </a:ext>
                </a:extLst>
              </p:cNvPr>
              <p:cNvSpPr txBox="1"/>
              <p:nvPr/>
            </p:nvSpPr>
            <p:spPr>
              <a:xfrm>
                <a:off x="1210785" y="3407198"/>
                <a:ext cx="12776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98</a:t>
                </a:r>
                <a:r>
                  <a:rPr lang="ko-KR" altLang="en-US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회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회</a:t>
                </a:r>
                <a:endPara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1B5DCB-4B05-ED76-BB30-12F396A239EB}"/>
                  </a:ext>
                </a:extLst>
              </p:cNvPr>
              <p:cNvSpPr txBox="1"/>
              <p:nvPr/>
            </p:nvSpPr>
            <p:spPr>
              <a:xfrm>
                <a:off x="2472687" y="3157409"/>
                <a:ext cx="122736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받은 마일리지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C53817-FF0E-13EC-DBE5-1365308EAB3B}"/>
                  </a:ext>
                </a:extLst>
              </p:cNvPr>
              <p:cNvSpPr txBox="1"/>
              <p:nvPr/>
            </p:nvSpPr>
            <p:spPr>
              <a:xfrm>
                <a:off x="2421794" y="3407198"/>
                <a:ext cx="12776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1,110,500</a:t>
                </a:r>
                <a:r>
                  <a:rPr lang="ko-KR" altLang="en-US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C14D26-0004-99B2-2368-10DD4571C5DE}"/>
                </a:ext>
              </a:extLst>
            </p:cNvPr>
            <p:cNvSpPr/>
            <p:nvPr/>
          </p:nvSpPr>
          <p:spPr>
            <a:xfrm>
              <a:off x="3518535" y="4138161"/>
              <a:ext cx="713740" cy="276699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E53EB2E-F29D-7C3E-8EC0-2AD11338B710}"/>
                </a:ext>
              </a:extLst>
            </p:cNvPr>
            <p:cNvSpPr/>
            <p:nvPr/>
          </p:nvSpPr>
          <p:spPr>
            <a:xfrm>
              <a:off x="3385506" y="405270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23374DC-2009-8C76-CDD4-ACDEC8E40444}"/>
                </a:ext>
              </a:extLst>
            </p:cNvPr>
            <p:cNvSpPr/>
            <p:nvPr/>
          </p:nvSpPr>
          <p:spPr>
            <a:xfrm>
              <a:off x="5028422" y="4138161"/>
              <a:ext cx="875841" cy="276699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0C79BC0-12EE-B2ED-7446-F618B60DB62A}"/>
                </a:ext>
              </a:extLst>
            </p:cNvPr>
            <p:cNvSpPr/>
            <p:nvPr/>
          </p:nvSpPr>
          <p:spPr>
            <a:xfrm>
              <a:off x="4926953" y="405962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73076CC-324D-23E2-3438-7374B164C875}"/>
              </a:ext>
            </a:extLst>
          </p:cNvPr>
          <p:cNvSpPr txBox="1"/>
          <p:nvPr/>
        </p:nvSpPr>
        <p:spPr>
          <a:xfrm>
            <a:off x="347185" y="3197926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로그인 후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&amp;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온보딩 완료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E288EEA-A9AB-7A3A-719E-E1DD60918F12}"/>
              </a:ext>
            </a:extLst>
          </p:cNvPr>
          <p:cNvGrpSpPr/>
          <p:nvPr/>
        </p:nvGrpSpPr>
        <p:grpSpPr>
          <a:xfrm>
            <a:off x="347185" y="2439918"/>
            <a:ext cx="3067391" cy="544367"/>
            <a:chOff x="347185" y="2439918"/>
            <a:chExt cx="3067391" cy="54436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7B3CE6-776A-E013-7733-C2B289ADCB92}"/>
                </a:ext>
              </a:extLst>
            </p:cNvPr>
            <p:cNvSpPr txBox="1"/>
            <p:nvPr/>
          </p:nvSpPr>
          <p:spPr>
            <a:xfrm>
              <a:off x="347185" y="2439918"/>
              <a:ext cx="306739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CASE1.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로그인 전 </a:t>
              </a:r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or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로그인 후 </a:t>
              </a:r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&amp;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온보딩 전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E197A2-D590-D892-7DA6-062104E1A462}"/>
                </a:ext>
              </a:extLst>
            </p:cNvPr>
            <p:cNvSpPr txBox="1"/>
            <p:nvPr/>
          </p:nvSpPr>
          <p:spPr>
            <a:xfrm>
              <a:off x="347185" y="2718507"/>
              <a:ext cx="3067391" cy="265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eaLnBrk="1" latinLnBrk="1" hangingPunct="1">
                <a:lnSpc>
                  <a:spcPct val="120000"/>
                </a:lnSpc>
              </a:pPr>
              <a:r>
                <a:rPr lang="ko-KR" altLang="en-US" sz="10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해당 영역 컴포넌트 미노출</a:t>
              </a:r>
              <a:endParaRPr lang="en-US" altLang="ko-KR" sz="10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451D5B-B4F1-24ED-218E-86F18366E81D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5EA041-65A9-ACB7-1AA7-77E1FCECD279}"/>
              </a:ext>
            </a:extLst>
          </p:cNvPr>
          <p:cNvSpPr/>
          <p:nvPr/>
        </p:nvSpPr>
        <p:spPr>
          <a:xfrm>
            <a:off x="8847566" y="1362139"/>
            <a:ext cx="1626886" cy="164910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60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B788-9B80-E79B-D5F9-F7929479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050E2B-DCCD-5CBA-F591-736F4D09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42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700B657-53CF-49D0-1D7F-4C8B817E6FC4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이달의 챌린지 정의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1FC4C73B-30CF-3126-E41F-9B2518E113ED}"/>
              </a:ext>
            </a:extLst>
          </p:cNvPr>
          <p:cNvGrpSpPr/>
          <p:nvPr/>
        </p:nvGrpSpPr>
        <p:grpSpPr>
          <a:xfrm>
            <a:off x="3426066" y="885027"/>
            <a:ext cx="3067391" cy="1704247"/>
            <a:chOff x="3463517" y="885027"/>
            <a:chExt cx="3067391" cy="17042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9E096F-B7F0-9F1D-3C1C-F340CD2CA65C}"/>
                </a:ext>
              </a:extLst>
            </p:cNvPr>
            <p:cNvSpPr txBox="1"/>
            <p:nvPr/>
          </p:nvSpPr>
          <p:spPr>
            <a:xfrm>
              <a:off x="3463517" y="885027"/>
              <a:ext cx="306739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CASE2.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오픈 중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36A37E-3F48-B65C-DF27-D45C6E23A6B5}"/>
                </a:ext>
              </a:extLst>
            </p:cNvPr>
            <p:cNvGrpSpPr/>
            <p:nvPr/>
          </p:nvGrpSpPr>
          <p:grpSpPr>
            <a:xfrm>
              <a:off x="3533437" y="1601894"/>
              <a:ext cx="2520950" cy="987380"/>
              <a:chOff x="1187450" y="3800520"/>
              <a:chExt cx="2520950" cy="987380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FC3998AB-CB5B-0CC3-8524-4690FD92B44E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EA03B5-164D-A60C-8E9E-64BAB17D48E3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여행준비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F41FCB-29C1-5BFB-2A79-E65AC67E0AE9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B74C7F-3838-1C8A-642F-79892CA881CE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여행을 떠나기 전 꼭 챙겨야 할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물품이나 나만의 팁 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849C9B0-11DF-B800-EF15-EC7053E8A7C3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BA435E43-E7CF-4B89-588F-1949977EC12A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588961D2-21A8-EEB7-A166-A577ADF10BE1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참여하기</a:t>
                  </a:r>
                </a:p>
              </p:txBody>
            </p:sp>
          </p:grp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91DC1F1F-BC0D-BE9C-9FF6-A0302DEE7353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7FB9D4-1C8C-874F-3DE7-22BE015E0293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C806805-B0A4-D9BB-DDD3-0215F6D7F2B0}"/>
                </a:ext>
              </a:extLst>
            </p:cNvPr>
            <p:cNvSpPr txBox="1"/>
            <p:nvPr/>
          </p:nvSpPr>
          <p:spPr>
            <a:xfrm>
              <a:off x="3560993" y="1153717"/>
              <a:ext cx="2497615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eaLnBrk="1" latinLnBrk="1" hangingPunct="1">
                <a:lnSpc>
                  <a:spcPct val="120000"/>
                </a:lnSpc>
              </a:pP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클릭 시 사진</a:t>
              </a: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/</a:t>
              </a: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영상 작성하기 화면으로 이동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CE0EA7-2339-6BE2-B0A0-E5A83F90C379}"/>
              </a:ext>
            </a:extLst>
          </p:cNvPr>
          <p:cNvGrpSpPr/>
          <p:nvPr/>
        </p:nvGrpSpPr>
        <p:grpSpPr>
          <a:xfrm>
            <a:off x="6601556" y="885027"/>
            <a:ext cx="3067391" cy="1704247"/>
            <a:chOff x="8039978" y="885027"/>
            <a:chExt cx="3067391" cy="170424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443F87-78A6-DE50-23FB-5CF98F544689}"/>
                </a:ext>
              </a:extLst>
            </p:cNvPr>
            <p:cNvSpPr txBox="1"/>
            <p:nvPr/>
          </p:nvSpPr>
          <p:spPr>
            <a:xfrm>
              <a:off x="8039978" y="885027"/>
              <a:ext cx="306739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CASE3.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종료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432FC0D-B187-0EB6-A987-531EA739D43C}"/>
                </a:ext>
              </a:extLst>
            </p:cNvPr>
            <p:cNvGrpSpPr/>
            <p:nvPr/>
          </p:nvGrpSpPr>
          <p:grpSpPr>
            <a:xfrm>
              <a:off x="8115005" y="1601894"/>
              <a:ext cx="2520950" cy="987380"/>
              <a:chOff x="1187450" y="3800520"/>
              <a:chExt cx="2520950" cy="987380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2331B2E7-399D-0484-B5FE-3E0747F4DC3D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4FEF23-85F7-0F9A-3FD2-1EAEC9655E67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여행준비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684BA9-E573-4576-8D17-BA9213B4D25D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78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0E30EE0-681E-6720-9385-07717688756F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여행을 떠나기 전 꼭 챙겨야 할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물품이나 나만의 팁 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E4248B8-79FB-BA70-1045-3B57E0512E7A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D8A1EE98-3BCA-4986-4BCF-54D3C18A4B97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40B649DF-0042-766B-D0CC-2CA7FA15FC78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챌린지 종료</a:t>
                  </a:r>
                </a:p>
              </p:txBody>
            </p:sp>
          </p:grp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4930354A-B128-4BC7-8856-CA9E04716841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D2345A1-B406-C721-4428-601097E54A94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2B62FAA-BD2F-2258-86D0-9BEA3C9EAADB}"/>
                </a:ext>
              </a:extLst>
            </p:cNvPr>
            <p:cNvSpPr txBox="1"/>
            <p:nvPr/>
          </p:nvSpPr>
          <p:spPr>
            <a:xfrm>
              <a:off x="8089158" y="1153717"/>
              <a:ext cx="2497615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eaLnBrk="1" latinLnBrk="1" hangingPunct="1">
                <a:lnSpc>
                  <a:spcPct val="120000"/>
                </a:lnSpc>
              </a:pP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클릭 없음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C9BEE67E-7661-34E8-9AE7-17C215370B2F}"/>
              </a:ext>
            </a:extLst>
          </p:cNvPr>
          <p:cNvGrpSpPr/>
          <p:nvPr/>
        </p:nvGrpSpPr>
        <p:grpSpPr>
          <a:xfrm>
            <a:off x="255126" y="885027"/>
            <a:ext cx="3067391" cy="1704247"/>
            <a:chOff x="255126" y="885027"/>
            <a:chExt cx="3067391" cy="17042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59818B-A07B-BA21-5CFA-EE1F6B011A42}"/>
                </a:ext>
              </a:extLst>
            </p:cNvPr>
            <p:cNvSpPr txBox="1"/>
            <p:nvPr/>
          </p:nvSpPr>
          <p:spPr>
            <a:xfrm>
              <a:off x="255126" y="885027"/>
              <a:ext cx="306739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CASE1.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오픈 전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25AA3EB-8775-3740-7623-DEABDCAC24B5}"/>
                </a:ext>
              </a:extLst>
            </p:cNvPr>
            <p:cNvGrpSpPr/>
            <p:nvPr/>
          </p:nvGrpSpPr>
          <p:grpSpPr>
            <a:xfrm>
              <a:off x="412838" y="1601894"/>
              <a:ext cx="2520950" cy="987380"/>
              <a:chOff x="1187450" y="3800520"/>
              <a:chExt cx="2520950" cy="987380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2C0DF605-C52D-9662-4ACD-3039EFF39747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28D17A-1E94-101E-AF35-46FEDA75F5BB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여행준비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3F2419-760C-01B1-69A9-46250787F073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42EF376-32E6-9622-69F4-78235921EC8D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여행을 떠나기 전 꼭 챙겨야 할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물품이나 나만의 팁 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D49D1A2-4A45-4662-B633-E1FE919D9E8C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B5324ED0-9486-F2DB-A3D2-91734DCA065B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BFB08D88-1979-E346-B00A-3D8364D6F5F4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오픈 전</a:t>
                  </a:r>
                </a:p>
              </p:txBody>
            </p:sp>
          </p:grp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76BE9CBC-AC20-E26E-4CA3-10EA13D57CCF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6D76E-C060-D738-F51E-C817BF7A8BBA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3B520EC-E4C8-7A7A-9353-D26B0B176E4A}"/>
                </a:ext>
              </a:extLst>
            </p:cNvPr>
            <p:cNvSpPr txBox="1"/>
            <p:nvPr/>
          </p:nvSpPr>
          <p:spPr>
            <a:xfrm>
              <a:off x="255126" y="1153717"/>
              <a:ext cx="2497615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eaLnBrk="1" latinLnBrk="1" hangingPunct="1">
                <a:lnSpc>
                  <a:spcPct val="120000"/>
                </a:lnSpc>
              </a:pP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클릭 없음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88E7F74-35C0-41B1-4714-704BEF133080}"/>
                </a:ext>
              </a:extLst>
            </p:cNvPr>
            <p:cNvSpPr/>
            <p:nvPr/>
          </p:nvSpPr>
          <p:spPr>
            <a:xfrm>
              <a:off x="347185" y="1593425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51553A8-6238-4370-EABA-77DA69ADB214}"/>
                </a:ext>
              </a:extLst>
            </p:cNvPr>
            <p:cNvSpPr/>
            <p:nvPr/>
          </p:nvSpPr>
          <p:spPr>
            <a:xfrm>
              <a:off x="347185" y="1876834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6A529E9-9E58-D4F2-183A-3A7A04A8408C}"/>
                </a:ext>
              </a:extLst>
            </p:cNvPr>
            <p:cNvSpPr/>
            <p:nvPr/>
          </p:nvSpPr>
          <p:spPr>
            <a:xfrm>
              <a:off x="347185" y="218382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6008017-C3CA-FBCB-452A-66556E77376A}"/>
                </a:ext>
              </a:extLst>
            </p:cNvPr>
            <p:cNvSpPr/>
            <p:nvPr/>
          </p:nvSpPr>
          <p:spPr>
            <a:xfrm>
              <a:off x="2057839" y="179158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06B042E5-F7EF-B750-DD1B-24D662EADEB5}"/>
                </a:ext>
              </a:extLst>
            </p:cNvPr>
            <p:cNvSpPr/>
            <p:nvPr/>
          </p:nvSpPr>
          <p:spPr>
            <a:xfrm>
              <a:off x="2269827" y="159298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78AA0EF-B299-72D5-0D0E-5D178CF1785B}"/>
                </a:ext>
              </a:extLst>
            </p:cNvPr>
            <p:cNvSpPr/>
            <p:nvPr/>
          </p:nvSpPr>
          <p:spPr>
            <a:xfrm>
              <a:off x="2028648" y="2205783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79E038D8-ABA9-EBF4-E355-AF67C2CDE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07070"/>
              </p:ext>
            </p:extLst>
          </p:nvPr>
        </p:nvGraphicFramePr>
        <p:xfrm>
          <a:off x="347185" y="2908299"/>
          <a:ext cx="9005095" cy="4230900"/>
        </p:xfrm>
        <a:graphic>
          <a:graphicData uri="http://schemas.openxmlformats.org/drawingml/2006/table">
            <a:tbl>
              <a:tblPr/>
              <a:tblGrid>
                <a:gridCol w="644366">
                  <a:extLst>
                    <a:ext uri="{9D8B030D-6E8A-4147-A177-3AD203B41FA5}">
                      <a16:colId xmlns:a16="http://schemas.microsoft.com/office/drawing/2014/main" val="3631097258"/>
                    </a:ext>
                  </a:extLst>
                </a:gridCol>
                <a:gridCol w="1225869">
                  <a:extLst>
                    <a:ext uri="{9D8B030D-6E8A-4147-A177-3AD203B41FA5}">
                      <a16:colId xmlns:a16="http://schemas.microsoft.com/office/drawing/2014/main" val="2232162674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338383093"/>
                    </a:ext>
                  </a:extLst>
                </a:gridCol>
                <a:gridCol w="5964008">
                  <a:extLst>
                    <a:ext uri="{9D8B030D-6E8A-4147-A177-3AD203B41FA5}">
                      <a16:colId xmlns:a16="http://schemas.microsoft.com/office/drawing/2014/main" val="1791273196"/>
                    </a:ext>
                  </a:extLst>
                </a:gridCol>
              </a:tblGrid>
              <a:tr h="33761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연동항목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노출 조건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3803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주제태그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 관리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#+$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어드민에 입력된 내용 노출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$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648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설명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 관리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어드민에 입력된 내용 노출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말줄임표 없이 최대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줄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54195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심사통과수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참여가능수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심사통과수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$/$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참여가능수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$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ko-KR" altLang="en-US" sz="900">
                          <a:latin typeface="+mn-ea"/>
                          <a:ea typeface="+mn-ea"/>
                        </a:rPr>
                        <a:t>주제태그 심사 완료된 피드 중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참여가능수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셋 째자리 단위로 쉼표처리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6083"/>
                  </a:ext>
                </a:extLst>
              </a:tr>
              <a:tr h="364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보상마일리지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 관리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+ $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어드민에 입력된 마일리지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$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노출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최대 문구 고정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68679"/>
                  </a:ext>
                </a:extLst>
              </a:tr>
              <a:tr h="314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주제이미지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 관리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어드민에 입력된 이미지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32644"/>
                  </a:ext>
                </a:extLst>
              </a:tr>
              <a:tr h="773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챌린지 상태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챌린지 시작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종료일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참여하기 상태에서만 클릭 활성화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챌린지 심사통과수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&gt;=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참여가능수 인 경우</a:t>
                      </a: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br>
                        <a:rPr lang="en-US" altLang="ko-KR" sz="900">
                          <a:latin typeface="+mn-ea"/>
                          <a:ea typeface="+mn-ea"/>
                        </a:rPr>
                      </a:br>
                      <a:r>
                        <a:rPr lang="en-US" altLang="ko-KR" sz="90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챌린지 종료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로 노출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212"/>
                  </a:ext>
                </a:extLst>
              </a:tr>
            </a:tbl>
          </a:graphicData>
        </a:graphic>
      </p:graphicFrame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816559-4F6B-B561-5A41-F483F4289542}"/>
              </a:ext>
            </a:extLst>
          </p:cNvPr>
          <p:cNvGrpSpPr/>
          <p:nvPr/>
        </p:nvGrpSpPr>
        <p:grpSpPr>
          <a:xfrm>
            <a:off x="3626244" y="5321579"/>
            <a:ext cx="3168983" cy="814257"/>
            <a:chOff x="3021505" y="4914451"/>
            <a:chExt cx="3168983" cy="814257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D6A8255A-63D7-4B27-4E6B-5B3304D21AF3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364189"/>
              <a:ext cx="314248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FC5439EC-9E2E-DD1F-2936-2A4EDE539987}"/>
                </a:ext>
              </a:extLst>
            </p:cNvPr>
            <p:cNvSpPr/>
            <p:nvPr/>
          </p:nvSpPr>
          <p:spPr>
            <a:xfrm>
              <a:off x="3946233" y="5264055"/>
              <a:ext cx="200268" cy="2002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980D745A-7B75-0C56-47BF-671F81777D19}"/>
                </a:ext>
              </a:extLst>
            </p:cNvPr>
            <p:cNvCxnSpPr>
              <a:cxnSpLocks/>
            </p:cNvCxnSpPr>
            <p:nvPr/>
          </p:nvCxnSpPr>
          <p:spPr>
            <a:xfrm>
              <a:off x="5285829" y="5242024"/>
              <a:ext cx="885063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90339E22-5C31-84BB-F5AD-DE89514BB64E}"/>
                </a:ext>
              </a:extLst>
            </p:cNvPr>
            <p:cNvCxnSpPr>
              <a:cxnSpLocks/>
            </p:cNvCxnSpPr>
            <p:nvPr/>
          </p:nvCxnSpPr>
          <p:spPr>
            <a:xfrm>
              <a:off x="4150898" y="5242024"/>
              <a:ext cx="885063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7B7DA699-526A-8EFC-28DD-DD437CC0D24B}"/>
                </a:ext>
              </a:extLst>
            </p:cNvPr>
            <p:cNvCxnSpPr>
              <a:cxnSpLocks/>
            </p:cNvCxnSpPr>
            <p:nvPr/>
          </p:nvCxnSpPr>
          <p:spPr>
            <a:xfrm>
              <a:off x="3021505" y="5242024"/>
              <a:ext cx="885063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3485791-B770-74F8-B17D-A75FECD1ED7F}"/>
                </a:ext>
              </a:extLst>
            </p:cNvPr>
            <p:cNvSpPr/>
            <p:nvPr/>
          </p:nvSpPr>
          <p:spPr>
            <a:xfrm>
              <a:off x="5081318" y="5264055"/>
              <a:ext cx="200268" cy="2002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E9B6472-03B1-10D1-2593-3BC875988614}"/>
                </a:ext>
              </a:extLst>
            </p:cNvPr>
            <p:cNvSpPr txBox="1"/>
            <p:nvPr/>
          </p:nvSpPr>
          <p:spPr>
            <a:xfrm>
              <a:off x="3131859" y="4914451"/>
              <a:ext cx="713768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latinLnBrk="1" hangingPunct="1">
                <a:lnSpc>
                  <a:spcPct val="120000"/>
                </a:lnSpc>
              </a:pP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“</a:t>
              </a: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오픈 전</a:t>
              </a:r>
              <a:r>
                <a:rPr lang="en-US" altLang="ko-KR" sz="900">
                  <a:solidFill>
                    <a:srgbClr val="000000"/>
                  </a:solidFill>
                  <a:latin typeface="+mn-ea"/>
                </a:rPr>
                <a:t>”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C88F8B-1EAA-8D10-652A-635CCB29416A}"/>
                </a:ext>
              </a:extLst>
            </p:cNvPr>
            <p:cNvSpPr txBox="1"/>
            <p:nvPr/>
          </p:nvSpPr>
          <p:spPr>
            <a:xfrm>
              <a:off x="4276492" y="4915456"/>
              <a:ext cx="633874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latinLnBrk="1" hangingPunct="1">
                <a:lnSpc>
                  <a:spcPct val="120000"/>
                </a:lnSpc>
              </a:pP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“</a:t>
              </a: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참여하기</a:t>
              </a: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”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9ACB656-F9C2-4B0C-B681-C5927CD47147}"/>
                </a:ext>
              </a:extLst>
            </p:cNvPr>
            <p:cNvSpPr txBox="1"/>
            <p:nvPr/>
          </p:nvSpPr>
          <p:spPr>
            <a:xfrm>
              <a:off x="5323534" y="4915456"/>
              <a:ext cx="809652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latinLnBrk="1" hangingPunct="1">
                <a:lnSpc>
                  <a:spcPct val="120000"/>
                </a:lnSpc>
              </a:pP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“</a:t>
              </a: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챌린지 종료</a:t>
              </a:r>
              <a:r>
                <a:rPr lang="en-US" altLang="ko-KR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”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55BE5EA-3083-B841-431A-BD4D132A2143}"/>
                </a:ext>
              </a:extLst>
            </p:cNvPr>
            <p:cNvSpPr txBox="1"/>
            <p:nvPr/>
          </p:nvSpPr>
          <p:spPr>
            <a:xfrm>
              <a:off x="3729430" y="5464323"/>
              <a:ext cx="633874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latinLnBrk="1" hangingPunct="1">
                <a:lnSpc>
                  <a:spcPct val="120000"/>
                </a:lnSpc>
              </a:pP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시작일시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1B30AE0-E19B-98B6-1B2E-FED15B5EEE64}"/>
                </a:ext>
              </a:extLst>
            </p:cNvPr>
            <p:cNvSpPr txBox="1"/>
            <p:nvPr/>
          </p:nvSpPr>
          <p:spPr>
            <a:xfrm>
              <a:off x="4864515" y="5480242"/>
              <a:ext cx="633874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latinLnBrk="1" hangingPunct="1">
                <a:lnSpc>
                  <a:spcPct val="120000"/>
                </a:lnSpc>
              </a:pPr>
              <a:r>
                <a:rPr lang="ko-KR" altLang="en-US" sz="900">
                  <a:solidFill>
                    <a:srgbClr val="000000"/>
                  </a:solidFill>
                  <a:latin typeface="+mn-ea"/>
                </a:rPr>
                <a:t>종료</a:t>
              </a:r>
              <a:r>
                <a:rPr lang="ko-KR" altLang="en-US" sz="900" b="0" i="0" u="none" strike="noStrike">
                  <a:solidFill>
                    <a:srgbClr val="000000"/>
                  </a:solidFill>
                  <a:effectLst/>
                  <a:latin typeface="+mn-ea"/>
                  <a:ea typeface="+mn-ea"/>
                </a:rPr>
                <a:t>일시</a:t>
              </a:r>
              <a:endPara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0BCC7FF8-5392-4AAA-30CC-E9DAC9C3AEC6}"/>
              </a:ext>
            </a:extLst>
          </p:cNvPr>
          <p:cNvSpPr txBox="1"/>
          <p:nvPr/>
        </p:nvSpPr>
        <p:spPr>
          <a:xfrm>
            <a:off x="251416" y="2645059"/>
            <a:ext cx="7630762" cy="24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latinLnBrk="1" hangingPunct="1">
              <a:lnSpc>
                <a:spcPct val="120000"/>
              </a:lnSpc>
            </a:pP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#</a:t>
            </a: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어드민 연동</a:t>
            </a: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 DCR </a:t>
            </a: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어드민 </a:t>
            </a: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&gt; </a:t>
            </a: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콘텐츠 </a:t>
            </a: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&gt; </a:t>
            </a: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여행만렙 관리 </a:t>
            </a: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&gt; </a:t>
            </a: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챌린지 관리</a:t>
            </a:r>
            <a:endParaRPr lang="en-US" altLang="ko-KR" sz="900" b="0" i="0" u="none" strike="noStrike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45C-F0FA-FFAF-D960-388E8C43257B}"/>
              </a:ext>
            </a:extLst>
          </p:cNvPr>
          <p:cNvSpPr/>
          <p:nvPr/>
        </p:nvSpPr>
        <p:spPr>
          <a:xfrm>
            <a:off x="3416633" y="6542206"/>
            <a:ext cx="2394887" cy="488514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0190E-00FB-E2D8-E355-734E390169A2}"/>
              </a:ext>
            </a:extLst>
          </p:cNvPr>
          <p:cNvSpPr txBox="1"/>
          <p:nvPr/>
        </p:nvSpPr>
        <p:spPr>
          <a:xfrm>
            <a:off x="9903381" y="31584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BAC773-5334-01FB-83DC-5CF25C4364CC}"/>
              </a:ext>
            </a:extLst>
          </p:cNvPr>
          <p:cNvSpPr/>
          <p:nvPr/>
        </p:nvSpPr>
        <p:spPr>
          <a:xfrm>
            <a:off x="1011051" y="3925517"/>
            <a:ext cx="8341229" cy="350622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447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92BBA-C418-1B17-670D-4D413E6D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F14AB0-2AFC-BF7E-3098-54A98EC1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(4/4)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4698B-2595-3534-B832-5A0EE44B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D152C8-E230-F523-2DD4-700D2A40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47981"/>
              </p:ext>
            </p:extLst>
          </p:nvPr>
        </p:nvGraphicFramePr>
        <p:xfrm>
          <a:off x="8519130" y="495566"/>
          <a:ext cx="2640995" cy="437386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295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 고정 노출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3295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주제태그 필터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번째 태그 자동 선택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조회일자 기준 해당 월의 챌린지 주제 태그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해당 태그가 포함된 피드만 필터링하여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필터링 대상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피드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주제태그 심사 완료된 피드 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주제태그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클릭한 주제태그가 해시태그로 포함된 피드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태그 필터 대상 피드가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인 경우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태그 필터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주제 태그 필터의 피드가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 경우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지금도전 챌린지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영역 전체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59040"/>
                  </a:ext>
                </a:extLst>
              </a:tr>
              <a:tr h="3295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3" action="ppaction://hlinksldjump"/>
                        </a:rPr>
                        <a:t>노출항목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131058"/>
                  </a:ext>
                </a:extLst>
              </a:tr>
              <a:tr h="3295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리스트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무한스크롤 하여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스크롤 형태와 동일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 순서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등록 최신 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FAIL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제외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35029"/>
                  </a:ext>
                </a:extLst>
              </a:tr>
            </a:tbl>
          </a:graphicData>
        </a:graphic>
      </p:graphicFrame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FFDF17D7-82DE-6EC2-1922-42F2E5CC6C27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CD48D713-6CAC-FDA1-41B5-0F49E862B66C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C5911-283C-950F-6666-20C740A634E8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13" name="Map">
            <a:extLst>
              <a:ext uri="{FF2B5EF4-FFF2-40B4-BE49-F238E27FC236}">
                <a16:creationId xmlns:a16="http://schemas.microsoft.com/office/drawing/2014/main" id="{EADD9E4E-6116-E6F8-17D3-578722B925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EAA314-5E91-01C3-33BE-BDC0BB3F77AD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챌린지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  랭킹</a:t>
            </a:r>
            <a:endParaRPr lang="ko-KR" altLang="en-US" sz="10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51DE0-546A-8C73-A153-358A3EA87AB5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10AD67-468D-AB6C-BB48-522016B1F228}"/>
              </a:ext>
            </a:extLst>
          </p:cNvPr>
          <p:cNvCxnSpPr>
            <a:cxnSpLocks/>
          </p:cNvCxnSpPr>
          <p:nvPr/>
        </p:nvCxnSpPr>
        <p:spPr>
          <a:xfrm>
            <a:off x="1732450" y="1182975"/>
            <a:ext cx="369401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93F095A3-2C5E-BA11-D0BE-F7B9F81E580A}"/>
              </a:ext>
            </a:extLst>
          </p:cNvPr>
          <p:cNvSpPr txBox="1"/>
          <p:nvPr/>
        </p:nvSpPr>
        <p:spPr>
          <a:xfrm>
            <a:off x="1083942" y="1305651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지금 도전 챌린지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2A1730-FE29-A0EE-59F3-09B8A9AAE947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29C352A-E019-7949-91E6-98CE18B44C4D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" name="User">
              <a:extLst>
                <a:ext uri="{FF2B5EF4-FFF2-40B4-BE49-F238E27FC236}">
                  <a16:creationId xmlns:a16="http://schemas.microsoft.com/office/drawing/2014/main" id="{0771F1C2-D973-CC72-D58A-63CC52EC3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4971B65-B06F-2A24-F75E-4CC2840579EC}"/>
              </a:ext>
            </a:extLst>
          </p:cNvPr>
          <p:cNvGrpSpPr/>
          <p:nvPr/>
        </p:nvGrpSpPr>
        <p:grpSpPr>
          <a:xfrm>
            <a:off x="1187789" y="2004926"/>
            <a:ext cx="2522934" cy="1823819"/>
            <a:chOff x="1187789" y="1775209"/>
            <a:chExt cx="2522934" cy="182381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804490B-A0D9-484F-B02B-C29657D9F8AA}"/>
                </a:ext>
              </a:extLst>
            </p:cNvPr>
            <p:cNvGrpSpPr/>
            <p:nvPr/>
          </p:nvGrpSpPr>
          <p:grpSpPr>
            <a:xfrm>
              <a:off x="1187789" y="1775209"/>
              <a:ext cx="1186970" cy="1823819"/>
              <a:chOff x="1187789" y="1775209"/>
              <a:chExt cx="1186970" cy="1823819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4DC63B1-5F3B-8589-44CF-B9A580246804}"/>
                  </a:ext>
                </a:extLst>
              </p:cNvPr>
              <p:cNvSpPr/>
              <p:nvPr/>
            </p:nvSpPr>
            <p:spPr>
              <a:xfrm>
                <a:off x="1187789" y="1775209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BE45478A-5DDD-8F20-9377-608CCE948462}"/>
                  </a:ext>
                </a:extLst>
              </p:cNvPr>
              <p:cNvGrpSpPr/>
              <p:nvPr/>
            </p:nvGrpSpPr>
            <p:grpSpPr>
              <a:xfrm>
                <a:off x="1207691" y="2924024"/>
                <a:ext cx="1167068" cy="675004"/>
                <a:chOff x="1207691" y="2924024"/>
                <a:chExt cx="1167068" cy="675004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FA035E08-C2C7-ECF1-980B-6DDAD1A62EE0}"/>
                    </a:ext>
                  </a:extLst>
                </p:cNvPr>
                <p:cNvGrpSpPr/>
                <p:nvPr/>
              </p:nvGrpSpPr>
              <p:grpSpPr>
                <a:xfrm>
                  <a:off x="1207691" y="2942517"/>
                  <a:ext cx="178330" cy="178330"/>
                  <a:chOff x="2764896" y="1004645"/>
                  <a:chExt cx="178330" cy="178330"/>
                </a:xfrm>
              </p:grpSpPr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EEAF28D4-C1A7-6044-4E1D-0CFDE72B9E32}"/>
                      </a:ext>
                    </a:extLst>
                  </p:cNvPr>
                  <p:cNvSpPr/>
                  <p:nvPr/>
                </p:nvSpPr>
                <p:spPr>
                  <a:xfrm>
                    <a:off x="2764896" y="100464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" name="User">
                    <a:extLst>
                      <a:ext uri="{FF2B5EF4-FFF2-40B4-BE49-F238E27FC236}">
                        <a16:creationId xmlns:a16="http://schemas.microsoft.com/office/drawing/2014/main" id="{22622A55-0F99-35A0-836C-AD2D9778EC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3824" y="1026758"/>
                    <a:ext cx="119096" cy="119155"/>
                  </a:xfrm>
                  <a:custGeom>
                    <a:avLst/>
                    <a:gdLst>
                      <a:gd name="connsiteX0" fmla="*/ 784055 w 813926"/>
                      <a:gd name="connsiteY0" fmla="*/ 619999 h 814331"/>
                      <a:gd name="connsiteX1" fmla="*/ 611757 w 813926"/>
                      <a:gd name="connsiteY1" fmla="*/ 531394 h 814331"/>
                      <a:gd name="connsiteX2" fmla="*/ 501982 w 813926"/>
                      <a:gd name="connsiteY2" fmla="*/ 482454 h 814331"/>
                      <a:gd name="connsiteX3" fmla="*/ 572540 w 813926"/>
                      <a:gd name="connsiteY3" fmla="*/ 288932 h 814331"/>
                      <a:gd name="connsiteX4" fmla="*/ 473533 w 813926"/>
                      <a:gd name="connsiteY4" fmla="*/ 15443 h 814331"/>
                      <a:gd name="connsiteX5" fmla="*/ 249000 w 813926"/>
                      <a:gd name="connsiteY5" fmla="*/ 99089 h 814331"/>
                      <a:gd name="connsiteX6" fmla="*/ 301718 w 813926"/>
                      <a:gd name="connsiteY6" fmla="*/ 446788 h 814331"/>
                      <a:gd name="connsiteX7" fmla="*/ 184388 w 813926"/>
                      <a:gd name="connsiteY7" fmla="*/ 533953 h 814331"/>
                      <a:gd name="connsiteX8" fmla="*/ 31217 w 813926"/>
                      <a:gd name="connsiteY8" fmla="*/ 605604 h 814331"/>
                      <a:gd name="connsiteX9" fmla="*/ 679 w 813926"/>
                      <a:gd name="connsiteY9" fmla="*/ 759302 h 814331"/>
                      <a:gd name="connsiteX10" fmla="*/ 38610 w 813926"/>
                      <a:gd name="connsiteY10" fmla="*/ 812881 h 814331"/>
                      <a:gd name="connsiteX11" fmla="*/ 787591 w 813926"/>
                      <a:gd name="connsiteY11" fmla="*/ 813201 h 814331"/>
                      <a:gd name="connsiteX12" fmla="*/ 784055 w 813926"/>
                      <a:gd name="connsiteY12" fmla="*/ 619999 h 81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13926" h="814331">
                        <a:moveTo>
                          <a:pt x="784055" y="619999"/>
                        </a:moveTo>
                        <a:cubicBezTo>
                          <a:pt x="758018" y="568179"/>
                          <a:pt x="669779" y="558903"/>
                          <a:pt x="611757" y="531394"/>
                        </a:cubicBezTo>
                        <a:cubicBezTo>
                          <a:pt x="574630" y="516520"/>
                          <a:pt x="537663" y="501007"/>
                          <a:pt x="501982" y="482454"/>
                        </a:cubicBezTo>
                        <a:cubicBezTo>
                          <a:pt x="483659" y="435113"/>
                          <a:pt x="532520" y="397368"/>
                          <a:pt x="572540" y="288932"/>
                        </a:cubicBezTo>
                        <a:cubicBezTo>
                          <a:pt x="596489" y="212963"/>
                          <a:pt x="585559" y="69181"/>
                          <a:pt x="473533" y="15443"/>
                        </a:cubicBezTo>
                        <a:cubicBezTo>
                          <a:pt x="392688" y="-22782"/>
                          <a:pt x="279698" y="11764"/>
                          <a:pt x="249000" y="99089"/>
                        </a:cubicBezTo>
                        <a:cubicBezTo>
                          <a:pt x="178120" y="257905"/>
                          <a:pt x="287574" y="380575"/>
                          <a:pt x="301718" y="446788"/>
                        </a:cubicBezTo>
                        <a:cubicBezTo>
                          <a:pt x="312808" y="509003"/>
                          <a:pt x="224569" y="508204"/>
                          <a:pt x="184388" y="533953"/>
                        </a:cubicBezTo>
                        <a:cubicBezTo>
                          <a:pt x="132634" y="555705"/>
                          <a:pt x="76702" y="572338"/>
                          <a:pt x="31217" y="605604"/>
                        </a:cubicBezTo>
                        <a:cubicBezTo>
                          <a:pt x="-6554" y="649747"/>
                          <a:pt x="8876" y="696288"/>
                          <a:pt x="679" y="759302"/>
                        </a:cubicBezTo>
                        <a:cubicBezTo>
                          <a:pt x="-2054" y="792889"/>
                          <a:pt x="2125" y="817199"/>
                          <a:pt x="38610" y="812881"/>
                        </a:cubicBezTo>
                        <a:cubicBezTo>
                          <a:pt x="292074" y="812881"/>
                          <a:pt x="507286" y="815920"/>
                          <a:pt x="787591" y="813201"/>
                        </a:cubicBezTo>
                        <a:cubicBezTo>
                          <a:pt x="844006" y="812721"/>
                          <a:pt x="793699" y="644949"/>
                          <a:pt x="784055" y="6199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rgbClr val="808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900">
                      <a:solidFill>
                        <a:srgbClr val="5F5F5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0A4AF26-E977-EC8D-A68E-7FF43DA16965}"/>
                    </a:ext>
                  </a:extLst>
                </p:cNvPr>
                <p:cNvSpPr/>
                <p:nvPr/>
              </p:nvSpPr>
              <p:spPr>
                <a:xfrm>
                  <a:off x="1339057" y="2924024"/>
                  <a:ext cx="1035702" cy="2153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햄슈</a:t>
                  </a:r>
                  <a:endParaRPr lang="en-US" altLang="ko-KR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6DFB4BB-13A2-AF1E-4265-5E98C6416156}"/>
                    </a:ext>
                  </a:extLst>
                </p:cNvPr>
                <p:cNvSpPr/>
                <p:nvPr/>
              </p:nvSpPr>
              <p:spPr>
                <a:xfrm>
                  <a:off x="1207691" y="3129636"/>
                  <a:ext cx="1167068" cy="338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금문교를 보러 샌프란시스코에 갔어요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~</a:t>
                  </a: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미국은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...</a:t>
                  </a: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6B066334-DF20-1E0E-0015-DC300C6D6D30}"/>
                    </a:ext>
                  </a:extLst>
                </p:cNvPr>
                <p:cNvSpPr/>
                <p:nvPr/>
              </p:nvSpPr>
              <p:spPr>
                <a:xfrm>
                  <a:off x="1207691" y="3398973"/>
                  <a:ext cx="116706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좋아요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23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 댓글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2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3D3981C0-4326-3E95-0E72-D238CEA4A3C7}"/>
                </a:ext>
              </a:extLst>
            </p:cNvPr>
            <p:cNvGrpSpPr/>
            <p:nvPr/>
          </p:nvGrpSpPr>
          <p:grpSpPr>
            <a:xfrm>
              <a:off x="2523753" y="1775209"/>
              <a:ext cx="1186970" cy="1823819"/>
              <a:chOff x="1187789" y="1775209"/>
              <a:chExt cx="1186970" cy="1823819"/>
            </a:xfrm>
          </p:grpSpPr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5DAFB1A8-1D2C-5F0F-65E7-5F545B6A671E}"/>
                  </a:ext>
                </a:extLst>
              </p:cNvPr>
              <p:cNvSpPr/>
              <p:nvPr/>
            </p:nvSpPr>
            <p:spPr>
              <a:xfrm>
                <a:off x="1187789" y="1775209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FB6F3B2A-0228-F95A-7A66-8BDCCCF7A3CD}"/>
                  </a:ext>
                </a:extLst>
              </p:cNvPr>
              <p:cNvGrpSpPr/>
              <p:nvPr/>
            </p:nvGrpSpPr>
            <p:grpSpPr>
              <a:xfrm>
                <a:off x="1207691" y="2924024"/>
                <a:ext cx="1167068" cy="675004"/>
                <a:chOff x="1207691" y="2924024"/>
                <a:chExt cx="1167068" cy="675004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F14A9A20-5956-FEB4-7A7A-A4DCCC9CE43A}"/>
                    </a:ext>
                  </a:extLst>
                </p:cNvPr>
                <p:cNvGrpSpPr/>
                <p:nvPr/>
              </p:nvGrpSpPr>
              <p:grpSpPr>
                <a:xfrm>
                  <a:off x="1207691" y="2942517"/>
                  <a:ext cx="178330" cy="178330"/>
                  <a:chOff x="2764896" y="1004645"/>
                  <a:chExt cx="178330" cy="178330"/>
                </a:xfrm>
              </p:grpSpPr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F1004C22-E8BC-6649-D0FA-7D29A2E5F05F}"/>
                      </a:ext>
                    </a:extLst>
                  </p:cNvPr>
                  <p:cNvSpPr/>
                  <p:nvPr/>
                </p:nvSpPr>
                <p:spPr>
                  <a:xfrm>
                    <a:off x="2764896" y="100464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7" name="User">
                    <a:extLst>
                      <a:ext uri="{FF2B5EF4-FFF2-40B4-BE49-F238E27FC236}">
                        <a16:creationId xmlns:a16="http://schemas.microsoft.com/office/drawing/2014/main" id="{FCF8AC22-5316-06EF-FA3F-2D367A302E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3824" y="1026758"/>
                    <a:ext cx="119096" cy="119155"/>
                  </a:xfrm>
                  <a:custGeom>
                    <a:avLst/>
                    <a:gdLst>
                      <a:gd name="connsiteX0" fmla="*/ 784055 w 813926"/>
                      <a:gd name="connsiteY0" fmla="*/ 619999 h 814331"/>
                      <a:gd name="connsiteX1" fmla="*/ 611757 w 813926"/>
                      <a:gd name="connsiteY1" fmla="*/ 531394 h 814331"/>
                      <a:gd name="connsiteX2" fmla="*/ 501982 w 813926"/>
                      <a:gd name="connsiteY2" fmla="*/ 482454 h 814331"/>
                      <a:gd name="connsiteX3" fmla="*/ 572540 w 813926"/>
                      <a:gd name="connsiteY3" fmla="*/ 288932 h 814331"/>
                      <a:gd name="connsiteX4" fmla="*/ 473533 w 813926"/>
                      <a:gd name="connsiteY4" fmla="*/ 15443 h 814331"/>
                      <a:gd name="connsiteX5" fmla="*/ 249000 w 813926"/>
                      <a:gd name="connsiteY5" fmla="*/ 99089 h 814331"/>
                      <a:gd name="connsiteX6" fmla="*/ 301718 w 813926"/>
                      <a:gd name="connsiteY6" fmla="*/ 446788 h 814331"/>
                      <a:gd name="connsiteX7" fmla="*/ 184388 w 813926"/>
                      <a:gd name="connsiteY7" fmla="*/ 533953 h 814331"/>
                      <a:gd name="connsiteX8" fmla="*/ 31217 w 813926"/>
                      <a:gd name="connsiteY8" fmla="*/ 605604 h 814331"/>
                      <a:gd name="connsiteX9" fmla="*/ 679 w 813926"/>
                      <a:gd name="connsiteY9" fmla="*/ 759302 h 814331"/>
                      <a:gd name="connsiteX10" fmla="*/ 38610 w 813926"/>
                      <a:gd name="connsiteY10" fmla="*/ 812881 h 814331"/>
                      <a:gd name="connsiteX11" fmla="*/ 787591 w 813926"/>
                      <a:gd name="connsiteY11" fmla="*/ 813201 h 814331"/>
                      <a:gd name="connsiteX12" fmla="*/ 784055 w 813926"/>
                      <a:gd name="connsiteY12" fmla="*/ 619999 h 81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13926" h="814331">
                        <a:moveTo>
                          <a:pt x="784055" y="619999"/>
                        </a:moveTo>
                        <a:cubicBezTo>
                          <a:pt x="758018" y="568179"/>
                          <a:pt x="669779" y="558903"/>
                          <a:pt x="611757" y="531394"/>
                        </a:cubicBezTo>
                        <a:cubicBezTo>
                          <a:pt x="574630" y="516520"/>
                          <a:pt x="537663" y="501007"/>
                          <a:pt x="501982" y="482454"/>
                        </a:cubicBezTo>
                        <a:cubicBezTo>
                          <a:pt x="483659" y="435113"/>
                          <a:pt x="532520" y="397368"/>
                          <a:pt x="572540" y="288932"/>
                        </a:cubicBezTo>
                        <a:cubicBezTo>
                          <a:pt x="596489" y="212963"/>
                          <a:pt x="585559" y="69181"/>
                          <a:pt x="473533" y="15443"/>
                        </a:cubicBezTo>
                        <a:cubicBezTo>
                          <a:pt x="392688" y="-22782"/>
                          <a:pt x="279698" y="11764"/>
                          <a:pt x="249000" y="99089"/>
                        </a:cubicBezTo>
                        <a:cubicBezTo>
                          <a:pt x="178120" y="257905"/>
                          <a:pt x="287574" y="380575"/>
                          <a:pt x="301718" y="446788"/>
                        </a:cubicBezTo>
                        <a:cubicBezTo>
                          <a:pt x="312808" y="509003"/>
                          <a:pt x="224569" y="508204"/>
                          <a:pt x="184388" y="533953"/>
                        </a:cubicBezTo>
                        <a:cubicBezTo>
                          <a:pt x="132634" y="555705"/>
                          <a:pt x="76702" y="572338"/>
                          <a:pt x="31217" y="605604"/>
                        </a:cubicBezTo>
                        <a:cubicBezTo>
                          <a:pt x="-6554" y="649747"/>
                          <a:pt x="8876" y="696288"/>
                          <a:pt x="679" y="759302"/>
                        </a:cubicBezTo>
                        <a:cubicBezTo>
                          <a:pt x="-2054" y="792889"/>
                          <a:pt x="2125" y="817199"/>
                          <a:pt x="38610" y="812881"/>
                        </a:cubicBezTo>
                        <a:cubicBezTo>
                          <a:pt x="292074" y="812881"/>
                          <a:pt x="507286" y="815920"/>
                          <a:pt x="787591" y="813201"/>
                        </a:cubicBezTo>
                        <a:cubicBezTo>
                          <a:pt x="844006" y="812721"/>
                          <a:pt x="793699" y="644949"/>
                          <a:pt x="784055" y="6199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rgbClr val="808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900">
                      <a:solidFill>
                        <a:srgbClr val="5F5F5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8CBD4998-5E8C-1B08-9C07-C231E56597FA}"/>
                    </a:ext>
                  </a:extLst>
                </p:cNvPr>
                <p:cNvSpPr/>
                <p:nvPr/>
              </p:nvSpPr>
              <p:spPr>
                <a:xfrm>
                  <a:off x="1339057" y="2924024"/>
                  <a:ext cx="1035702" cy="2153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hailey</a:t>
                  </a: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74156424-851A-80EB-FB95-4A280DAC4C16}"/>
                    </a:ext>
                  </a:extLst>
                </p:cNvPr>
                <p:cNvSpPr/>
                <p:nvPr/>
              </p:nvSpPr>
              <p:spPr>
                <a:xfrm>
                  <a:off x="1207691" y="3129636"/>
                  <a:ext cx="1167068" cy="338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겨울 미국 서부 로드트립</a:t>
                  </a:r>
                  <a:b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</a:b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북부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 &gt; </a:t>
                  </a: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남부로 가면서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…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F518ADA1-2AC3-A28B-9C03-4E30332DB6A4}"/>
                    </a:ext>
                  </a:extLst>
                </p:cNvPr>
                <p:cNvSpPr/>
                <p:nvPr/>
              </p:nvSpPr>
              <p:spPr>
                <a:xfrm>
                  <a:off x="1207691" y="3398973"/>
                  <a:ext cx="116706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좋아요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27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 댓글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42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</p:grpSp>
        </p:grp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7B9C49A-8D54-21A2-ED6F-82FD648EF094}"/>
              </a:ext>
            </a:extLst>
          </p:cNvPr>
          <p:cNvGrpSpPr/>
          <p:nvPr/>
        </p:nvGrpSpPr>
        <p:grpSpPr>
          <a:xfrm>
            <a:off x="1187789" y="3939705"/>
            <a:ext cx="2522934" cy="1823819"/>
            <a:chOff x="1187789" y="1775209"/>
            <a:chExt cx="2522934" cy="1823819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98139A88-D492-30DA-700C-3B8A211E93E5}"/>
                </a:ext>
              </a:extLst>
            </p:cNvPr>
            <p:cNvGrpSpPr/>
            <p:nvPr/>
          </p:nvGrpSpPr>
          <p:grpSpPr>
            <a:xfrm>
              <a:off x="1187789" y="1775209"/>
              <a:ext cx="1186970" cy="1823819"/>
              <a:chOff x="1187789" y="1775209"/>
              <a:chExt cx="1186970" cy="1823819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3FDC39C0-F921-42C1-7893-4D6167896B2A}"/>
                  </a:ext>
                </a:extLst>
              </p:cNvPr>
              <p:cNvSpPr/>
              <p:nvPr/>
            </p:nvSpPr>
            <p:spPr>
              <a:xfrm>
                <a:off x="1187789" y="1775209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930F2719-7CCF-7CD3-AED6-43AE803E483A}"/>
                  </a:ext>
                </a:extLst>
              </p:cNvPr>
              <p:cNvGrpSpPr/>
              <p:nvPr/>
            </p:nvGrpSpPr>
            <p:grpSpPr>
              <a:xfrm>
                <a:off x="1207691" y="2924024"/>
                <a:ext cx="1167068" cy="675004"/>
                <a:chOff x="1207691" y="2924024"/>
                <a:chExt cx="1167068" cy="675004"/>
              </a:xfrm>
            </p:grpSpPr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B7ECA104-C8E6-8196-3BFD-6D184E5A60EB}"/>
                    </a:ext>
                  </a:extLst>
                </p:cNvPr>
                <p:cNvGrpSpPr/>
                <p:nvPr/>
              </p:nvGrpSpPr>
              <p:grpSpPr>
                <a:xfrm>
                  <a:off x="1207691" y="2942517"/>
                  <a:ext cx="178330" cy="178330"/>
                  <a:chOff x="2764896" y="1004645"/>
                  <a:chExt cx="178330" cy="178330"/>
                </a:xfrm>
              </p:grpSpPr>
              <p:sp>
                <p:nvSpPr>
                  <p:cNvPr id="645" name="타원 644">
                    <a:extLst>
                      <a:ext uri="{FF2B5EF4-FFF2-40B4-BE49-F238E27FC236}">
                        <a16:creationId xmlns:a16="http://schemas.microsoft.com/office/drawing/2014/main" id="{16A76210-FF34-E356-48CC-6E0154D812B3}"/>
                      </a:ext>
                    </a:extLst>
                  </p:cNvPr>
                  <p:cNvSpPr/>
                  <p:nvPr/>
                </p:nvSpPr>
                <p:spPr>
                  <a:xfrm>
                    <a:off x="2764896" y="100464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647" name="User">
                    <a:extLst>
                      <a:ext uri="{FF2B5EF4-FFF2-40B4-BE49-F238E27FC236}">
                        <a16:creationId xmlns:a16="http://schemas.microsoft.com/office/drawing/2014/main" id="{5C36757E-2CD4-766A-163F-B3BA20B9CD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3824" y="1026758"/>
                    <a:ext cx="119096" cy="119155"/>
                  </a:xfrm>
                  <a:custGeom>
                    <a:avLst/>
                    <a:gdLst>
                      <a:gd name="connsiteX0" fmla="*/ 784055 w 813926"/>
                      <a:gd name="connsiteY0" fmla="*/ 619999 h 814331"/>
                      <a:gd name="connsiteX1" fmla="*/ 611757 w 813926"/>
                      <a:gd name="connsiteY1" fmla="*/ 531394 h 814331"/>
                      <a:gd name="connsiteX2" fmla="*/ 501982 w 813926"/>
                      <a:gd name="connsiteY2" fmla="*/ 482454 h 814331"/>
                      <a:gd name="connsiteX3" fmla="*/ 572540 w 813926"/>
                      <a:gd name="connsiteY3" fmla="*/ 288932 h 814331"/>
                      <a:gd name="connsiteX4" fmla="*/ 473533 w 813926"/>
                      <a:gd name="connsiteY4" fmla="*/ 15443 h 814331"/>
                      <a:gd name="connsiteX5" fmla="*/ 249000 w 813926"/>
                      <a:gd name="connsiteY5" fmla="*/ 99089 h 814331"/>
                      <a:gd name="connsiteX6" fmla="*/ 301718 w 813926"/>
                      <a:gd name="connsiteY6" fmla="*/ 446788 h 814331"/>
                      <a:gd name="connsiteX7" fmla="*/ 184388 w 813926"/>
                      <a:gd name="connsiteY7" fmla="*/ 533953 h 814331"/>
                      <a:gd name="connsiteX8" fmla="*/ 31217 w 813926"/>
                      <a:gd name="connsiteY8" fmla="*/ 605604 h 814331"/>
                      <a:gd name="connsiteX9" fmla="*/ 679 w 813926"/>
                      <a:gd name="connsiteY9" fmla="*/ 759302 h 814331"/>
                      <a:gd name="connsiteX10" fmla="*/ 38610 w 813926"/>
                      <a:gd name="connsiteY10" fmla="*/ 812881 h 814331"/>
                      <a:gd name="connsiteX11" fmla="*/ 787591 w 813926"/>
                      <a:gd name="connsiteY11" fmla="*/ 813201 h 814331"/>
                      <a:gd name="connsiteX12" fmla="*/ 784055 w 813926"/>
                      <a:gd name="connsiteY12" fmla="*/ 619999 h 81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13926" h="814331">
                        <a:moveTo>
                          <a:pt x="784055" y="619999"/>
                        </a:moveTo>
                        <a:cubicBezTo>
                          <a:pt x="758018" y="568179"/>
                          <a:pt x="669779" y="558903"/>
                          <a:pt x="611757" y="531394"/>
                        </a:cubicBezTo>
                        <a:cubicBezTo>
                          <a:pt x="574630" y="516520"/>
                          <a:pt x="537663" y="501007"/>
                          <a:pt x="501982" y="482454"/>
                        </a:cubicBezTo>
                        <a:cubicBezTo>
                          <a:pt x="483659" y="435113"/>
                          <a:pt x="532520" y="397368"/>
                          <a:pt x="572540" y="288932"/>
                        </a:cubicBezTo>
                        <a:cubicBezTo>
                          <a:pt x="596489" y="212963"/>
                          <a:pt x="585559" y="69181"/>
                          <a:pt x="473533" y="15443"/>
                        </a:cubicBezTo>
                        <a:cubicBezTo>
                          <a:pt x="392688" y="-22782"/>
                          <a:pt x="279698" y="11764"/>
                          <a:pt x="249000" y="99089"/>
                        </a:cubicBezTo>
                        <a:cubicBezTo>
                          <a:pt x="178120" y="257905"/>
                          <a:pt x="287574" y="380575"/>
                          <a:pt x="301718" y="446788"/>
                        </a:cubicBezTo>
                        <a:cubicBezTo>
                          <a:pt x="312808" y="509003"/>
                          <a:pt x="224569" y="508204"/>
                          <a:pt x="184388" y="533953"/>
                        </a:cubicBezTo>
                        <a:cubicBezTo>
                          <a:pt x="132634" y="555705"/>
                          <a:pt x="76702" y="572338"/>
                          <a:pt x="31217" y="605604"/>
                        </a:cubicBezTo>
                        <a:cubicBezTo>
                          <a:pt x="-6554" y="649747"/>
                          <a:pt x="8876" y="696288"/>
                          <a:pt x="679" y="759302"/>
                        </a:cubicBezTo>
                        <a:cubicBezTo>
                          <a:pt x="-2054" y="792889"/>
                          <a:pt x="2125" y="817199"/>
                          <a:pt x="38610" y="812881"/>
                        </a:cubicBezTo>
                        <a:cubicBezTo>
                          <a:pt x="292074" y="812881"/>
                          <a:pt x="507286" y="815920"/>
                          <a:pt x="787591" y="813201"/>
                        </a:cubicBezTo>
                        <a:cubicBezTo>
                          <a:pt x="844006" y="812721"/>
                          <a:pt x="793699" y="644949"/>
                          <a:pt x="784055" y="6199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rgbClr val="808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900">
                      <a:solidFill>
                        <a:srgbClr val="5F5F5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7BA79F6E-0D0F-0C7A-9CD4-1ABEC78AA827}"/>
                    </a:ext>
                  </a:extLst>
                </p:cNvPr>
                <p:cNvSpPr/>
                <p:nvPr/>
              </p:nvSpPr>
              <p:spPr>
                <a:xfrm>
                  <a:off x="1339057" y="2924024"/>
                  <a:ext cx="1035702" cy="2153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ju7752</a:t>
                  </a:r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53069ECD-E1B8-2260-B969-EE43C081B075}"/>
                    </a:ext>
                  </a:extLst>
                </p:cNvPr>
                <p:cNvSpPr/>
                <p:nvPr/>
              </p:nvSpPr>
              <p:spPr>
                <a:xfrm>
                  <a:off x="1207691" y="3129636"/>
                  <a:ext cx="1167068" cy="338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건축전공을 한 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3</a:t>
                  </a: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년차 신공사 직원이 퇴사하고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…</a:t>
                  </a:r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11DFD913-D4A2-EFAA-A78B-2D79C2F8249F}"/>
                    </a:ext>
                  </a:extLst>
                </p:cNvPr>
                <p:cNvSpPr/>
                <p:nvPr/>
              </p:nvSpPr>
              <p:spPr>
                <a:xfrm>
                  <a:off x="1207691" y="3398973"/>
                  <a:ext cx="116706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좋아요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3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</p:grp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3540A2E-CFCD-CC53-BD1B-78E4885F65BC}"/>
                </a:ext>
              </a:extLst>
            </p:cNvPr>
            <p:cNvGrpSpPr/>
            <p:nvPr/>
          </p:nvGrpSpPr>
          <p:grpSpPr>
            <a:xfrm>
              <a:off x="2523753" y="1775209"/>
              <a:ext cx="1186970" cy="1823819"/>
              <a:chOff x="1187789" y="1775209"/>
              <a:chExt cx="1186970" cy="1823819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F0660EA6-2E62-E6DF-B9F2-A481B3F7BF07}"/>
                  </a:ext>
                </a:extLst>
              </p:cNvPr>
              <p:cNvSpPr/>
              <p:nvPr/>
            </p:nvSpPr>
            <p:spPr>
              <a:xfrm>
                <a:off x="1187789" y="1775209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E8E7DD1A-9ADF-EC70-B2BD-0AC1852199B3}"/>
                  </a:ext>
                </a:extLst>
              </p:cNvPr>
              <p:cNvGrpSpPr/>
              <p:nvPr/>
            </p:nvGrpSpPr>
            <p:grpSpPr>
              <a:xfrm>
                <a:off x="1207691" y="2924024"/>
                <a:ext cx="1167068" cy="675004"/>
                <a:chOff x="1207691" y="2924024"/>
                <a:chExt cx="1167068" cy="675004"/>
              </a:xfrm>
            </p:grpSpPr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D8622973-D0D3-5BFE-EA47-124BD2B5EE21}"/>
                    </a:ext>
                  </a:extLst>
                </p:cNvPr>
                <p:cNvGrpSpPr/>
                <p:nvPr/>
              </p:nvGrpSpPr>
              <p:grpSpPr>
                <a:xfrm>
                  <a:off x="1207691" y="2942517"/>
                  <a:ext cx="178330" cy="178330"/>
                  <a:chOff x="2764896" y="1004645"/>
                  <a:chExt cx="178330" cy="178330"/>
                </a:xfrm>
              </p:grpSpPr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2660A678-7163-F304-19C2-B3BC8E27239C}"/>
                      </a:ext>
                    </a:extLst>
                  </p:cNvPr>
                  <p:cNvSpPr/>
                  <p:nvPr/>
                </p:nvSpPr>
                <p:spPr>
                  <a:xfrm>
                    <a:off x="2764896" y="100464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62" name="User">
                    <a:extLst>
                      <a:ext uri="{FF2B5EF4-FFF2-40B4-BE49-F238E27FC236}">
                        <a16:creationId xmlns:a16="http://schemas.microsoft.com/office/drawing/2014/main" id="{0D9E1AE6-875D-824B-39DD-76E1319489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3824" y="1026758"/>
                    <a:ext cx="119096" cy="119155"/>
                  </a:xfrm>
                  <a:custGeom>
                    <a:avLst/>
                    <a:gdLst>
                      <a:gd name="connsiteX0" fmla="*/ 784055 w 813926"/>
                      <a:gd name="connsiteY0" fmla="*/ 619999 h 814331"/>
                      <a:gd name="connsiteX1" fmla="*/ 611757 w 813926"/>
                      <a:gd name="connsiteY1" fmla="*/ 531394 h 814331"/>
                      <a:gd name="connsiteX2" fmla="*/ 501982 w 813926"/>
                      <a:gd name="connsiteY2" fmla="*/ 482454 h 814331"/>
                      <a:gd name="connsiteX3" fmla="*/ 572540 w 813926"/>
                      <a:gd name="connsiteY3" fmla="*/ 288932 h 814331"/>
                      <a:gd name="connsiteX4" fmla="*/ 473533 w 813926"/>
                      <a:gd name="connsiteY4" fmla="*/ 15443 h 814331"/>
                      <a:gd name="connsiteX5" fmla="*/ 249000 w 813926"/>
                      <a:gd name="connsiteY5" fmla="*/ 99089 h 814331"/>
                      <a:gd name="connsiteX6" fmla="*/ 301718 w 813926"/>
                      <a:gd name="connsiteY6" fmla="*/ 446788 h 814331"/>
                      <a:gd name="connsiteX7" fmla="*/ 184388 w 813926"/>
                      <a:gd name="connsiteY7" fmla="*/ 533953 h 814331"/>
                      <a:gd name="connsiteX8" fmla="*/ 31217 w 813926"/>
                      <a:gd name="connsiteY8" fmla="*/ 605604 h 814331"/>
                      <a:gd name="connsiteX9" fmla="*/ 679 w 813926"/>
                      <a:gd name="connsiteY9" fmla="*/ 759302 h 814331"/>
                      <a:gd name="connsiteX10" fmla="*/ 38610 w 813926"/>
                      <a:gd name="connsiteY10" fmla="*/ 812881 h 814331"/>
                      <a:gd name="connsiteX11" fmla="*/ 787591 w 813926"/>
                      <a:gd name="connsiteY11" fmla="*/ 813201 h 814331"/>
                      <a:gd name="connsiteX12" fmla="*/ 784055 w 813926"/>
                      <a:gd name="connsiteY12" fmla="*/ 619999 h 81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13926" h="814331">
                        <a:moveTo>
                          <a:pt x="784055" y="619999"/>
                        </a:moveTo>
                        <a:cubicBezTo>
                          <a:pt x="758018" y="568179"/>
                          <a:pt x="669779" y="558903"/>
                          <a:pt x="611757" y="531394"/>
                        </a:cubicBezTo>
                        <a:cubicBezTo>
                          <a:pt x="574630" y="516520"/>
                          <a:pt x="537663" y="501007"/>
                          <a:pt x="501982" y="482454"/>
                        </a:cubicBezTo>
                        <a:cubicBezTo>
                          <a:pt x="483659" y="435113"/>
                          <a:pt x="532520" y="397368"/>
                          <a:pt x="572540" y="288932"/>
                        </a:cubicBezTo>
                        <a:cubicBezTo>
                          <a:pt x="596489" y="212963"/>
                          <a:pt x="585559" y="69181"/>
                          <a:pt x="473533" y="15443"/>
                        </a:cubicBezTo>
                        <a:cubicBezTo>
                          <a:pt x="392688" y="-22782"/>
                          <a:pt x="279698" y="11764"/>
                          <a:pt x="249000" y="99089"/>
                        </a:cubicBezTo>
                        <a:cubicBezTo>
                          <a:pt x="178120" y="257905"/>
                          <a:pt x="287574" y="380575"/>
                          <a:pt x="301718" y="446788"/>
                        </a:cubicBezTo>
                        <a:cubicBezTo>
                          <a:pt x="312808" y="509003"/>
                          <a:pt x="224569" y="508204"/>
                          <a:pt x="184388" y="533953"/>
                        </a:cubicBezTo>
                        <a:cubicBezTo>
                          <a:pt x="132634" y="555705"/>
                          <a:pt x="76702" y="572338"/>
                          <a:pt x="31217" y="605604"/>
                        </a:cubicBezTo>
                        <a:cubicBezTo>
                          <a:pt x="-6554" y="649747"/>
                          <a:pt x="8876" y="696288"/>
                          <a:pt x="679" y="759302"/>
                        </a:cubicBezTo>
                        <a:cubicBezTo>
                          <a:pt x="-2054" y="792889"/>
                          <a:pt x="2125" y="817199"/>
                          <a:pt x="38610" y="812881"/>
                        </a:cubicBezTo>
                        <a:cubicBezTo>
                          <a:pt x="292074" y="812881"/>
                          <a:pt x="507286" y="815920"/>
                          <a:pt x="787591" y="813201"/>
                        </a:cubicBezTo>
                        <a:cubicBezTo>
                          <a:pt x="844006" y="812721"/>
                          <a:pt x="793699" y="644949"/>
                          <a:pt x="784055" y="6199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rgbClr val="808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900">
                      <a:solidFill>
                        <a:srgbClr val="5F5F5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A6287B31-5321-802E-3082-ED892AFE58CC}"/>
                    </a:ext>
                  </a:extLst>
                </p:cNvPr>
                <p:cNvSpPr/>
                <p:nvPr/>
              </p:nvSpPr>
              <p:spPr>
                <a:xfrm>
                  <a:off x="1339057" y="2924024"/>
                  <a:ext cx="1035702" cy="2153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미미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inKorea</a:t>
                  </a: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AAFC17C4-F645-BEE1-CE41-60A7FFF9D325}"/>
                    </a:ext>
                  </a:extLst>
                </p:cNvPr>
                <p:cNvSpPr/>
                <p:nvPr/>
              </p:nvSpPr>
              <p:spPr>
                <a:xfrm>
                  <a:off x="1207691" y="3129636"/>
                  <a:ext cx="1167068" cy="338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영하 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14</a:t>
                  </a: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도인 토론토보다 더 추웠던 영하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2</a:t>
                  </a:r>
                  <a:r>
                    <a:rPr lang="ko-KR" altLang="en-US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도의 </a:t>
                  </a:r>
                  <a:r>
                    <a: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…</a:t>
                  </a: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19A33ED-259D-6A8E-55CF-47F4E3E86547}"/>
                    </a:ext>
                  </a:extLst>
                </p:cNvPr>
                <p:cNvSpPr/>
                <p:nvPr/>
              </p:nvSpPr>
              <p:spPr>
                <a:xfrm>
                  <a:off x="1207691" y="3398973"/>
                  <a:ext cx="116706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댓글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10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</p:grpSp>
        </p:grpSp>
      </p:grpSp>
      <p:sp>
        <p:nvSpPr>
          <p:cNvPr id="685" name="사각형: 둥근 모서리 684">
            <a:extLst>
              <a:ext uri="{FF2B5EF4-FFF2-40B4-BE49-F238E27FC236}">
                <a16:creationId xmlns:a16="http://schemas.microsoft.com/office/drawing/2014/main" id="{E3CC3ED5-1366-2AA4-0FE3-38CB9F52220E}"/>
              </a:ext>
            </a:extLst>
          </p:cNvPr>
          <p:cNvSpPr/>
          <p:nvPr/>
        </p:nvSpPr>
        <p:spPr>
          <a:xfrm>
            <a:off x="1187789" y="5842917"/>
            <a:ext cx="1186970" cy="112230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87" name="그룹 686">
            <a:extLst>
              <a:ext uri="{FF2B5EF4-FFF2-40B4-BE49-F238E27FC236}">
                <a16:creationId xmlns:a16="http://schemas.microsoft.com/office/drawing/2014/main" id="{60B54AC5-4627-A764-1A21-C485022C1788}"/>
              </a:ext>
            </a:extLst>
          </p:cNvPr>
          <p:cNvGrpSpPr/>
          <p:nvPr/>
        </p:nvGrpSpPr>
        <p:grpSpPr>
          <a:xfrm>
            <a:off x="1207691" y="7010225"/>
            <a:ext cx="178330" cy="178330"/>
            <a:chOff x="2764896" y="1004645"/>
            <a:chExt cx="178330" cy="178330"/>
          </a:xfrm>
        </p:grpSpPr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41E19F09-B069-9FE2-9922-AAFE90CFF605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92" name="User">
              <a:extLst>
                <a:ext uri="{FF2B5EF4-FFF2-40B4-BE49-F238E27FC236}">
                  <a16:creationId xmlns:a16="http://schemas.microsoft.com/office/drawing/2014/main" id="{7239402B-3FF1-6665-3082-61B42925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1D9E285-EB25-50E6-9615-24A2788A4A46}"/>
              </a:ext>
            </a:extLst>
          </p:cNvPr>
          <p:cNvSpPr/>
          <p:nvPr/>
        </p:nvSpPr>
        <p:spPr>
          <a:xfrm>
            <a:off x="1339057" y="6991732"/>
            <a:ext cx="1035702" cy="21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크크땅꼬팝콘</a:t>
            </a:r>
            <a:endParaRPr lang="en-US" altLang="ko-KR" sz="799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76" name="사각형: 둥근 모서리 675">
            <a:extLst>
              <a:ext uri="{FF2B5EF4-FFF2-40B4-BE49-F238E27FC236}">
                <a16:creationId xmlns:a16="http://schemas.microsoft.com/office/drawing/2014/main" id="{564875D3-0BE0-74C9-ED48-3AD0FFB08504}"/>
              </a:ext>
            </a:extLst>
          </p:cNvPr>
          <p:cNvSpPr/>
          <p:nvPr/>
        </p:nvSpPr>
        <p:spPr>
          <a:xfrm>
            <a:off x="2523753" y="5842917"/>
            <a:ext cx="1186970" cy="112230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79" name="그룹 678">
            <a:extLst>
              <a:ext uri="{FF2B5EF4-FFF2-40B4-BE49-F238E27FC236}">
                <a16:creationId xmlns:a16="http://schemas.microsoft.com/office/drawing/2014/main" id="{6D5E61C2-5704-E486-2A61-1E42D2810175}"/>
              </a:ext>
            </a:extLst>
          </p:cNvPr>
          <p:cNvGrpSpPr/>
          <p:nvPr/>
        </p:nvGrpSpPr>
        <p:grpSpPr>
          <a:xfrm>
            <a:off x="2543655" y="7010225"/>
            <a:ext cx="178330" cy="178330"/>
            <a:chOff x="2764896" y="1004645"/>
            <a:chExt cx="178330" cy="178330"/>
          </a:xfrm>
        </p:grpSpPr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861EDFC9-B9AC-CC22-AEF8-AD82631C5059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4" name="User">
              <a:extLst>
                <a:ext uri="{FF2B5EF4-FFF2-40B4-BE49-F238E27FC236}">
                  <a16:creationId xmlns:a16="http://schemas.microsoft.com/office/drawing/2014/main" id="{DB17387F-2AAF-94B2-D976-A0ED7DBDB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34C0AA43-2713-4C1C-D04A-EF9E20C1C935}"/>
              </a:ext>
            </a:extLst>
          </p:cNvPr>
          <p:cNvSpPr/>
          <p:nvPr/>
        </p:nvSpPr>
        <p:spPr>
          <a:xfrm>
            <a:off x="2675021" y="6991732"/>
            <a:ext cx="1035702" cy="215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치즈케이크</a:t>
            </a:r>
            <a:endParaRPr lang="en-US" altLang="ko-KR" sz="799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A33A9-247B-D5EE-25FB-71698D1891FB}"/>
              </a:ext>
            </a:extLst>
          </p:cNvPr>
          <p:cNvSpPr/>
          <p:nvPr/>
        </p:nvSpPr>
        <p:spPr>
          <a:xfrm>
            <a:off x="1118268" y="1300252"/>
            <a:ext cx="948275" cy="24622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F98724B-1711-CF7F-D0F7-DF7B9743610B}"/>
              </a:ext>
            </a:extLst>
          </p:cNvPr>
          <p:cNvSpPr/>
          <p:nvPr/>
        </p:nvSpPr>
        <p:spPr>
          <a:xfrm>
            <a:off x="985240" y="1214800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0ADE73-5B50-91AE-1FCB-C1330D738092}"/>
              </a:ext>
            </a:extLst>
          </p:cNvPr>
          <p:cNvSpPr/>
          <p:nvPr/>
        </p:nvSpPr>
        <p:spPr>
          <a:xfrm>
            <a:off x="1118268" y="1969033"/>
            <a:ext cx="1290563" cy="185846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566091C-5CCD-7442-0A71-CBA00029015C}"/>
              </a:ext>
            </a:extLst>
          </p:cNvPr>
          <p:cNvSpPr/>
          <p:nvPr/>
        </p:nvSpPr>
        <p:spPr>
          <a:xfrm>
            <a:off x="1003346" y="187956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406B23EC-8FEA-4C92-1120-961789B8E7AB}"/>
              </a:ext>
            </a:extLst>
          </p:cNvPr>
          <p:cNvSpPr/>
          <p:nvPr/>
        </p:nvSpPr>
        <p:spPr>
          <a:xfrm>
            <a:off x="891541" y="1969033"/>
            <a:ext cx="45719" cy="5125808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446725-47C0-DDE9-8185-6F7E2A7D30FD}"/>
              </a:ext>
            </a:extLst>
          </p:cNvPr>
          <p:cNvSpPr/>
          <p:nvPr/>
        </p:nvSpPr>
        <p:spPr>
          <a:xfrm>
            <a:off x="702217" y="443766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B3CBDBB-BF21-8671-ECC0-D352CAA4D9AE}"/>
              </a:ext>
            </a:extLst>
          </p:cNvPr>
          <p:cNvGrpSpPr/>
          <p:nvPr/>
        </p:nvGrpSpPr>
        <p:grpSpPr>
          <a:xfrm>
            <a:off x="1111918" y="1643685"/>
            <a:ext cx="2812221" cy="203214"/>
            <a:chOff x="1111918" y="1643685"/>
            <a:chExt cx="2812221" cy="20321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51CE487-4C8F-08D0-37E6-7468EAD6DCAC}"/>
                </a:ext>
              </a:extLst>
            </p:cNvPr>
            <p:cNvSpPr/>
            <p:nvPr/>
          </p:nvSpPr>
          <p:spPr>
            <a:xfrm>
              <a:off x="1111918" y="1643685"/>
              <a:ext cx="542080" cy="203214"/>
            </a:xfrm>
            <a:prstGeom prst="roundRect">
              <a:avLst>
                <a:gd name="adj" fmla="val 41415"/>
              </a:avLst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1BC86EB-2BB6-E465-F367-3EFDF030CCF1}"/>
                </a:ext>
              </a:extLst>
            </p:cNvPr>
            <p:cNvSpPr/>
            <p:nvPr/>
          </p:nvSpPr>
          <p:spPr>
            <a:xfrm>
              <a:off x="1679453" y="1643685"/>
              <a:ext cx="542080" cy="203214"/>
            </a:xfrm>
            <a:prstGeom prst="roundRect">
              <a:avLst>
                <a:gd name="adj" fmla="val 4141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로컬맛집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E9DBD03-BC65-6048-19E9-E87452EFC066}"/>
                </a:ext>
              </a:extLst>
            </p:cNvPr>
            <p:cNvSpPr/>
            <p:nvPr/>
          </p:nvSpPr>
          <p:spPr>
            <a:xfrm>
              <a:off x="2246988" y="1643685"/>
              <a:ext cx="542080" cy="203214"/>
            </a:xfrm>
            <a:prstGeom prst="roundRect">
              <a:avLst>
                <a:gd name="adj" fmla="val 4141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8DA26E5-2BE9-7DE1-B8AF-3BDDD75F1AD5}"/>
                </a:ext>
              </a:extLst>
            </p:cNvPr>
            <p:cNvSpPr/>
            <p:nvPr/>
          </p:nvSpPr>
          <p:spPr>
            <a:xfrm>
              <a:off x="2814523" y="1643685"/>
              <a:ext cx="542080" cy="203214"/>
            </a:xfrm>
            <a:prstGeom prst="roundRect">
              <a:avLst>
                <a:gd name="adj" fmla="val 4141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여름휴가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6B75A2E-ED14-6990-4952-A2AA4C6B900E}"/>
                </a:ext>
              </a:extLst>
            </p:cNvPr>
            <p:cNvSpPr/>
            <p:nvPr/>
          </p:nvSpPr>
          <p:spPr>
            <a:xfrm>
              <a:off x="3382059" y="1643685"/>
              <a:ext cx="542080" cy="203214"/>
            </a:xfrm>
            <a:prstGeom prst="roundRect">
              <a:avLst>
                <a:gd name="adj" fmla="val 4141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랜드마크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BFD4CF-8F83-1641-7E86-6D00A558FF60}"/>
              </a:ext>
            </a:extLst>
          </p:cNvPr>
          <p:cNvSpPr/>
          <p:nvPr/>
        </p:nvSpPr>
        <p:spPr>
          <a:xfrm>
            <a:off x="1083942" y="1592334"/>
            <a:ext cx="2888177" cy="27844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8DA546-278C-DBBA-6C33-1E2388EE52F4}"/>
              </a:ext>
            </a:extLst>
          </p:cNvPr>
          <p:cNvSpPr/>
          <p:nvPr/>
        </p:nvSpPr>
        <p:spPr>
          <a:xfrm>
            <a:off x="979465" y="152020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31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0FC0-79DE-3EA3-599C-BFC75624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B23CFF-3EC8-69F4-0D3E-2DAD8E3E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44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37A4AA4-A428-D96B-0EA2-5EC701C3DFF7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피드 리스트 정의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E7608A-7419-C63B-1FF7-6935AB2A5854}"/>
              </a:ext>
            </a:extLst>
          </p:cNvPr>
          <p:cNvGrpSpPr/>
          <p:nvPr/>
        </p:nvGrpSpPr>
        <p:grpSpPr>
          <a:xfrm>
            <a:off x="323850" y="935038"/>
            <a:ext cx="1186970" cy="1823819"/>
            <a:chOff x="1187789" y="1775209"/>
            <a:chExt cx="1186970" cy="182381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EF69843-C0A1-EB98-EDD9-655F92873032}"/>
                </a:ext>
              </a:extLst>
            </p:cNvPr>
            <p:cNvSpPr/>
            <p:nvPr/>
          </p:nvSpPr>
          <p:spPr>
            <a:xfrm>
              <a:off x="1187789" y="1775209"/>
              <a:ext cx="1186970" cy="1122301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77442A8-0F4D-FB19-1577-0BF7C83D03B7}"/>
                </a:ext>
              </a:extLst>
            </p:cNvPr>
            <p:cNvGrpSpPr/>
            <p:nvPr/>
          </p:nvGrpSpPr>
          <p:grpSpPr>
            <a:xfrm>
              <a:off x="1207691" y="2924024"/>
              <a:ext cx="1167068" cy="675004"/>
              <a:chOff x="1207691" y="2924024"/>
              <a:chExt cx="1167068" cy="67500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B715488-D073-C6AF-878A-4DB19CA26CB9}"/>
                  </a:ext>
                </a:extLst>
              </p:cNvPr>
              <p:cNvGrpSpPr/>
              <p:nvPr/>
            </p:nvGrpSpPr>
            <p:grpSpPr>
              <a:xfrm>
                <a:off x="1207691" y="2942517"/>
                <a:ext cx="178330" cy="178330"/>
                <a:chOff x="2764896" y="1004645"/>
                <a:chExt cx="178330" cy="17833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EF486EB-4FC9-6C36-BE75-A5DF65E03823}"/>
                    </a:ext>
                  </a:extLst>
                </p:cNvPr>
                <p:cNvSpPr/>
                <p:nvPr/>
              </p:nvSpPr>
              <p:spPr>
                <a:xfrm>
                  <a:off x="2764896" y="1004645"/>
                  <a:ext cx="178330" cy="17833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3" name="User">
                  <a:extLst>
                    <a:ext uri="{FF2B5EF4-FFF2-40B4-BE49-F238E27FC236}">
                      <a16:creationId xmlns:a16="http://schemas.microsoft.com/office/drawing/2014/main" id="{C8DA5F5A-1615-3E85-C2A9-340E2BDA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824" y="1026758"/>
                  <a:ext cx="119096" cy="119155"/>
                </a:xfrm>
                <a:custGeom>
                  <a:avLst/>
                  <a:gdLst>
                    <a:gd name="connsiteX0" fmla="*/ 784055 w 813926"/>
                    <a:gd name="connsiteY0" fmla="*/ 619999 h 814331"/>
                    <a:gd name="connsiteX1" fmla="*/ 611757 w 813926"/>
                    <a:gd name="connsiteY1" fmla="*/ 531394 h 814331"/>
                    <a:gd name="connsiteX2" fmla="*/ 501982 w 813926"/>
                    <a:gd name="connsiteY2" fmla="*/ 482454 h 814331"/>
                    <a:gd name="connsiteX3" fmla="*/ 572540 w 813926"/>
                    <a:gd name="connsiteY3" fmla="*/ 288932 h 814331"/>
                    <a:gd name="connsiteX4" fmla="*/ 473533 w 813926"/>
                    <a:gd name="connsiteY4" fmla="*/ 15443 h 814331"/>
                    <a:gd name="connsiteX5" fmla="*/ 249000 w 813926"/>
                    <a:gd name="connsiteY5" fmla="*/ 99089 h 814331"/>
                    <a:gd name="connsiteX6" fmla="*/ 301718 w 813926"/>
                    <a:gd name="connsiteY6" fmla="*/ 446788 h 814331"/>
                    <a:gd name="connsiteX7" fmla="*/ 184388 w 813926"/>
                    <a:gd name="connsiteY7" fmla="*/ 533953 h 814331"/>
                    <a:gd name="connsiteX8" fmla="*/ 31217 w 813926"/>
                    <a:gd name="connsiteY8" fmla="*/ 605604 h 814331"/>
                    <a:gd name="connsiteX9" fmla="*/ 679 w 813926"/>
                    <a:gd name="connsiteY9" fmla="*/ 759302 h 814331"/>
                    <a:gd name="connsiteX10" fmla="*/ 38610 w 813926"/>
                    <a:gd name="connsiteY10" fmla="*/ 812881 h 814331"/>
                    <a:gd name="connsiteX11" fmla="*/ 787591 w 813926"/>
                    <a:gd name="connsiteY11" fmla="*/ 813201 h 814331"/>
                    <a:gd name="connsiteX12" fmla="*/ 784055 w 813926"/>
                    <a:gd name="connsiteY12" fmla="*/ 619999 h 814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13926" h="814331">
                      <a:moveTo>
                        <a:pt x="784055" y="619999"/>
                      </a:moveTo>
                      <a:cubicBezTo>
                        <a:pt x="758018" y="568179"/>
                        <a:pt x="669779" y="558903"/>
                        <a:pt x="611757" y="531394"/>
                      </a:cubicBezTo>
                      <a:cubicBezTo>
                        <a:pt x="574630" y="516520"/>
                        <a:pt x="537663" y="501007"/>
                        <a:pt x="501982" y="482454"/>
                      </a:cubicBezTo>
                      <a:cubicBezTo>
                        <a:pt x="483659" y="435113"/>
                        <a:pt x="532520" y="397368"/>
                        <a:pt x="572540" y="288932"/>
                      </a:cubicBezTo>
                      <a:cubicBezTo>
                        <a:pt x="596489" y="212963"/>
                        <a:pt x="585559" y="69181"/>
                        <a:pt x="473533" y="15443"/>
                      </a:cubicBezTo>
                      <a:cubicBezTo>
                        <a:pt x="392688" y="-22782"/>
                        <a:pt x="279698" y="11764"/>
                        <a:pt x="249000" y="99089"/>
                      </a:cubicBezTo>
                      <a:cubicBezTo>
                        <a:pt x="178120" y="257905"/>
                        <a:pt x="287574" y="380575"/>
                        <a:pt x="301718" y="446788"/>
                      </a:cubicBezTo>
                      <a:cubicBezTo>
                        <a:pt x="312808" y="509003"/>
                        <a:pt x="224569" y="508204"/>
                        <a:pt x="184388" y="533953"/>
                      </a:cubicBezTo>
                      <a:cubicBezTo>
                        <a:pt x="132634" y="555705"/>
                        <a:pt x="76702" y="572338"/>
                        <a:pt x="31217" y="605604"/>
                      </a:cubicBezTo>
                      <a:cubicBezTo>
                        <a:pt x="-6554" y="649747"/>
                        <a:pt x="8876" y="696288"/>
                        <a:pt x="679" y="759302"/>
                      </a:cubicBezTo>
                      <a:cubicBezTo>
                        <a:pt x="-2054" y="792889"/>
                        <a:pt x="2125" y="817199"/>
                        <a:pt x="38610" y="812881"/>
                      </a:cubicBezTo>
                      <a:cubicBezTo>
                        <a:pt x="292074" y="812881"/>
                        <a:pt x="507286" y="815920"/>
                        <a:pt x="787591" y="813201"/>
                      </a:cubicBezTo>
                      <a:cubicBezTo>
                        <a:pt x="844006" y="812721"/>
                        <a:pt x="793699" y="644949"/>
                        <a:pt x="784055" y="619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47DA763-6D11-49DB-4AD2-5C134EB8CC3D}"/>
                  </a:ext>
                </a:extLst>
              </p:cNvPr>
              <p:cNvSpPr/>
              <p:nvPr/>
            </p:nvSpPr>
            <p:spPr>
              <a:xfrm>
                <a:off x="1339057" y="2924024"/>
                <a:ext cx="1035702" cy="215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hailey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45C3D6E-D24B-07D9-48C9-BC71C3F912FC}"/>
                  </a:ext>
                </a:extLst>
              </p:cNvPr>
              <p:cNvSpPr/>
              <p:nvPr/>
            </p:nvSpPr>
            <p:spPr>
              <a:xfrm>
                <a:off x="1207691" y="3129636"/>
                <a:ext cx="1167068" cy="33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겨울 미국 서부 로드트립</a:t>
                </a:r>
                <a:br>
                  <a:rPr lang="en-US" altLang="ko-KR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북부</a:t>
                </a:r>
                <a:r>
                  <a:rPr lang="en-US" altLang="ko-KR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 &gt; </a:t>
                </a:r>
                <a:r>
                  <a:rPr lang="ko-KR" altLang="en-US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남부로 가면서</a:t>
                </a:r>
                <a:r>
                  <a:rPr lang="en-US" altLang="ko-KR" sz="799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…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C0FD49A-4F52-F342-A480-3531C20EC1FC}"/>
                  </a:ext>
                </a:extLst>
              </p:cNvPr>
              <p:cNvSpPr/>
              <p:nvPr/>
            </p:nvSpPr>
            <p:spPr>
              <a:xfrm>
                <a:off x="1207691" y="3398973"/>
                <a:ext cx="1167068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좋아요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27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개 댓글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42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개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</p:grp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4A7EA1D-9742-DC12-D2F3-11632C0589B3}"/>
              </a:ext>
            </a:extLst>
          </p:cNvPr>
          <p:cNvGraphicFramePr>
            <a:graphicFrameLocks noGrp="1"/>
          </p:cNvGraphicFramePr>
          <p:nvPr/>
        </p:nvGraphicFramePr>
        <p:xfrm>
          <a:off x="1782490" y="1189321"/>
          <a:ext cx="6339515" cy="4324555"/>
        </p:xfrm>
        <a:graphic>
          <a:graphicData uri="http://schemas.openxmlformats.org/drawingml/2006/table">
            <a:tbl>
              <a:tblPr/>
              <a:tblGrid>
                <a:gridCol w="453629">
                  <a:extLst>
                    <a:ext uri="{9D8B030D-6E8A-4147-A177-3AD203B41FA5}">
                      <a16:colId xmlns:a16="http://schemas.microsoft.com/office/drawing/2014/main" val="3631097258"/>
                    </a:ext>
                  </a:extLst>
                </a:gridCol>
                <a:gridCol w="773238">
                  <a:extLst>
                    <a:ext uri="{9D8B030D-6E8A-4147-A177-3AD203B41FA5}">
                      <a16:colId xmlns:a16="http://schemas.microsoft.com/office/drawing/2014/main" val="2232162674"/>
                    </a:ext>
                  </a:extLst>
                </a:gridCol>
                <a:gridCol w="1183993">
                  <a:extLst>
                    <a:ext uri="{9D8B030D-6E8A-4147-A177-3AD203B41FA5}">
                      <a16:colId xmlns:a16="http://schemas.microsoft.com/office/drawing/2014/main" val="338383093"/>
                    </a:ext>
                  </a:extLst>
                </a:gridCol>
                <a:gridCol w="3928655">
                  <a:extLst>
                    <a:ext uri="{9D8B030D-6E8A-4147-A177-3AD203B41FA5}">
                      <a16:colId xmlns:a16="http://schemas.microsoft.com/office/drawing/2014/main" val="1791273196"/>
                    </a:ext>
                  </a:extLst>
                </a:gridCol>
              </a:tblGrid>
              <a:tr h="33761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연동항목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노출 조건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3803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썸네일 이미지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피드 이미지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로그의 첫 번째 이미지 또는 영상의 썸네일 이미지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648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피드 작성자의 프로필 이미지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 없을 경우 기본 이미지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54195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피드 작성자의 회원 닉네임 노출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최대 한 줄 이후 말줄임표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6083"/>
                  </a:ext>
                </a:extLst>
              </a:tr>
              <a:tr h="364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피드 내용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줄 이후 말줄임표 처리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68679"/>
                  </a:ext>
                </a:extLst>
              </a:tr>
              <a:tr h="314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좋아요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피드 좋아요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좋아요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좋아요 수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” </a:t>
                      </a:r>
                    </a:p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영역 미노출</a:t>
                      </a:r>
                    </a:p>
                    <a:p>
                      <a:pPr algn="l" fontAlgn="ctr"/>
                      <a:endParaRPr lang="ko-KR" altLang="en-US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1~999: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모든 숫자를 그대로 노출</a:t>
                      </a:r>
                    </a:p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523, 999</a:t>
                      </a:r>
                      <a:br>
                        <a:rPr lang="en-US" altLang="ko-KR" sz="800">
                          <a:latin typeface="+mn-ea"/>
                          <a:ea typeface="+mn-ea"/>
                        </a:rPr>
                      </a:b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1,000~999,999: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 단위로 소수점 첫째자리까지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인경우 표기 안 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1,100 → 1.1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15,300 → 1.5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523,999 → 52.3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1,000,000~99,999,999: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 단위로 소수점 첫째자리까지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인경우 표기 안 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1,001,000 → 100.1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23,000,000 → 230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99,999,999 → 999.9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100,000,000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 단위로 소수점 첫째자리까지노출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인경우 표기 안 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100,000,000 →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250,000,000 → 2.5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1,000,001,999 → 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32644"/>
                  </a:ext>
                </a:extLst>
              </a:tr>
              <a:tr h="773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⑧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댓글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피드 댓글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댓글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댓글 수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”</a:t>
                      </a:r>
                    </a:p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영역 미노출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1~500 : 1~500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개 표기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21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AAF6C7B-C9D7-A2A2-0EF5-563326063AA9}"/>
              </a:ext>
            </a:extLst>
          </p:cNvPr>
          <p:cNvSpPr txBox="1"/>
          <p:nvPr/>
        </p:nvSpPr>
        <p:spPr>
          <a:xfrm>
            <a:off x="1705964" y="880665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홈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“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최신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”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탭의 피드 노출과 동일함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8000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E26F-02E9-AE26-C821-7FA97FD1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96D9384-B644-7F46-7F90-84D350FE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참여 내역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6494F-F5AD-7DA7-D85B-0E47BA58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F52706-5894-EFC3-896B-8A0DE72C3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10906"/>
              </p:ext>
            </p:extLst>
          </p:nvPr>
        </p:nvGraphicFramePr>
        <p:xfrm>
          <a:off x="8519130" y="495566"/>
          <a:ext cx="2640995" cy="6851613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참여 내역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노출형식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YYYY.MM 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최초 시작월부터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챌린지 관리에 등록된 챌린지 중 최초시작월이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월이면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2025.04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부터 표시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 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이전 달로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다음 달로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이전달이 없을 경우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미노출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다음달이 없우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참여 내역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작성한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090995"/>
                  </a:ext>
                </a:extLst>
              </a:tr>
              <a:tr h="30846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심사상태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대기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중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삭제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v0.3)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완료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대상 초과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상태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심사의 피드 상태 값 노출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68593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등록일시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등록일시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“YYYY.MM.DD HH:MM”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형태로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413280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주제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참여한 챌린지 피드 주제 노출 영역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378093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보상내역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등급 및 보상 내역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100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최우수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035009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참여 내역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무한 스크롤하여 참여내역 모두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개수 제한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등록 최신순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244404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썸네일 이미지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177524"/>
                  </a:ext>
                </a:extLst>
              </a:tr>
            </a:tbl>
          </a:graphicData>
        </a:graphic>
      </p:graphicFrame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705162AD-DA24-7A1F-E6CB-B06D046FCD0B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911528F0-E39B-9386-8A9F-58B57F98BD6C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603F22-CAAF-262D-BC9E-EE02ACBE34E4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참여 내역</a:t>
            </a:r>
            <a:endParaRPr lang="ko-KR" altLang="en-US" sz="10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BA7321-CE2A-089A-C8F5-8D215A31004C}"/>
              </a:ext>
            </a:extLst>
          </p:cNvPr>
          <p:cNvGrpSpPr/>
          <p:nvPr/>
        </p:nvGrpSpPr>
        <p:grpSpPr>
          <a:xfrm>
            <a:off x="1939613" y="1023922"/>
            <a:ext cx="1016624" cy="246221"/>
            <a:chOff x="1976542" y="1023922"/>
            <a:chExt cx="1016624" cy="246221"/>
          </a:xfrm>
        </p:grpSpPr>
        <p:sp>
          <p:nvSpPr>
            <p:cNvPr id="15" name="Chevron Left">
              <a:extLst>
                <a:ext uri="{FF2B5EF4-FFF2-40B4-BE49-F238E27FC236}">
                  <a16:creationId xmlns:a16="http://schemas.microsoft.com/office/drawing/2014/main" id="{6D83BE98-557B-4783-D379-C339A250C7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76542" y="1074801"/>
              <a:ext cx="79375" cy="144462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vron Right">
              <a:extLst>
                <a:ext uri="{FF2B5EF4-FFF2-40B4-BE49-F238E27FC236}">
                  <a16:creationId xmlns:a16="http://schemas.microsoft.com/office/drawing/2014/main" id="{1B3901CB-0A14-2F89-67DA-D342CD1917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13791" y="1074801"/>
              <a:ext cx="79375" cy="14446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FC1EEA-137C-A303-19DC-EA8EE0716482}"/>
                </a:ext>
              </a:extLst>
            </p:cNvPr>
            <p:cNvSpPr txBox="1"/>
            <p:nvPr/>
          </p:nvSpPr>
          <p:spPr>
            <a:xfrm>
              <a:off x="2091789" y="1023922"/>
              <a:ext cx="7861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2025.01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2CB95D-6B68-20AC-3876-8F57C5E312A1}"/>
              </a:ext>
            </a:extLst>
          </p:cNvPr>
          <p:cNvSpPr/>
          <p:nvPr/>
        </p:nvSpPr>
        <p:spPr>
          <a:xfrm>
            <a:off x="1871852" y="986999"/>
            <a:ext cx="1191388" cy="31062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93203C-FF8D-F53E-98C4-98FCC9174E03}"/>
              </a:ext>
            </a:extLst>
          </p:cNvPr>
          <p:cNvSpPr/>
          <p:nvPr/>
        </p:nvSpPr>
        <p:spPr>
          <a:xfrm>
            <a:off x="1751653" y="88626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02CB8-9741-F7A4-D513-B1342A744FF2}"/>
              </a:ext>
            </a:extLst>
          </p:cNvPr>
          <p:cNvSpPr txBox="1"/>
          <p:nvPr/>
        </p:nvSpPr>
        <p:spPr>
          <a:xfrm>
            <a:off x="4046367" y="322347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참여 내역이 없는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B11C6-B259-6382-A789-D0C223388695}"/>
              </a:ext>
            </a:extLst>
          </p:cNvPr>
          <p:cNvSpPr txBox="1"/>
          <p:nvPr/>
        </p:nvSpPr>
        <p:spPr>
          <a:xfrm>
            <a:off x="5056972" y="3351168"/>
            <a:ext cx="1288969" cy="24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latinLnBrk="1" hangingPunct="1">
              <a:lnSpc>
                <a:spcPct val="120000"/>
              </a:lnSpc>
            </a:pPr>
            <a:r>
              <a:rPr lang="ko-KR" altLang="en-US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참여한 내역이 없어요</a:t>
            </a:r>
            <a:r>
              <a:rPr lang="en-US" altLang="ko-KR" sz="9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1F5F5-2F39-21CB-5353-AF3E76E5FCDC}"/>
              </a:ext>
            </a:extLst>
          </p:cNvPr>
          <p:cNvSpPr txBox="1"/>
          <p:nvPr/>
        </p:nvSpPr>
        <p:spPr>
          <a:xfrm>
            <a:off x="732475" y="320929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참여 내역이 있는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7FB6BC3-555F-3D7C-A08B-379890C417E9}"/>
              </a:ext>
            </a:extLst>
          </p:cNvPr>
          <p:cNvSpPr/>
          <p:nvPr/>
        </p:nvSpPr>
        <p:spPr>
          <a:xfrm>
            <a:off x="4359203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1" name="Arrow Left">
            <a:extLst>
              <a:ext uri="{FF2B5EF4-FFF2-40B4-BE49-F238E27FC236}">
                <a16:creationId xmlns:a16="http://schemas.microsoft.com/office/drawing/2014/main" id="{F1406050-FD28-8F2D-39E3-D991AA5569E2}"/>
              </a:ext>
            </a:extLst>
          </p:cNvPr>
          <p:cNvSpPr>
            <a:spLocks noChangeAspect="1"/>
          </p:cNvSpPr>
          <p:nvPr/>
        </p:nvSpPr>
        <p:spPr bwMode="auto">
          <a:xfrm>
            <a:off x="4430878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2EB79A9-4A9D-6B6E-8ABF-DAC7C346695E}"/>
              </a:ext>
            </a:extLst>
          </p:cNvPr>
          <p:cNvSpPr txBox="1"/>
          <p:nvPr/>
        </p:nvSpPr>
        <p:spPr>
          <a:xfrm>
            <a:off x="4567844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참여 내역</a:t>
            </a:r>
            <a:endParaRPr lang="ko-KR" altLang="en-US" sz="1000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D60EC65F-1037-90DC-11F5-81D8F3015F5F}"/>
              </a:ext>
            </a:extLst>
          </p:cNvPr>
          <p:cNvGrpSpPr/>
          <p:nvPr/>
        </p:nvGrpSpPr>
        <p:grpSpPr>
          <a:xfrm>
            <a:off x="5252222" y="1023922"/>
            <a:ext cx="1016624" cy="246221"/>
            <a:chOff x="1976542" y="1023922"/>
            <a:chExt cx="1016624" cy="246221"/>
          </a:xfrm>
        </p:grpSpPr>
        <p:sp>
          <p:nvSpPr>
            <p:cNvPr id="162" name="Chevron Left">
              <a:extLst>
                <a:ext uri="{FF2B5EF4-FFF2-40B4-BE49-F238E27FC236}">
                  <a16:creationId xmlns:a16="http://schemas.microsoft.com/office/drawing/2014/main" id="{D4170F69-7B51-E264-7F09-81FC3E3196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76542" y="1074801"/>
              <a:ext cx="79375" cy="144462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Chevron Right">
              <a:extLst>
                <a:ext uri="{FF2B5EF4-FFF2-40B4-BE49-F238E27FC236}">
                  <a16:creationId xmlns:a16="http://schemas.microsoft.com/office/drawing/2014/main" id="{BFAD1E9F-69A9-1539-808D-3E9E2439E5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13791" y="1074801"/>
              <a:ext cx="79375" cy="14446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E0FE438-03E1-57A6-ED37-82DDB4741529}"/>
                </a:ext>
              </a:extLst>
            </p:cNvPr>
            <p:cNvSpPr txBox="1"/>
            <p:nvPr/>
          </p:nvSpPr>
          <p:spPr>
            <a:xfrm>
              <a:off x="2091789" y="1023922"/>
              <a:ext cx="7861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2025.02</a:t>
              </a:r>
            </a:p>
          </p:txBody>
        </p:sp>
      </p:grpSp>
      <p:sp>
        <p:nvSpPr>
          <p:cNvPr id="167" name="왼쪽 중괄호 166">
            <a:extLst>
              <a:ext uri="{FF2B5EF4-FFF2-40B4-BE49-F238E27FC236}">
                <a16:creationId xmlns:a16="http://schemas.microsoft.com/office/drawing/2014/main" id="{3D754BBC-A86A-CB5C-8028-FA429389414A}"/>
              </a:ext>
            </a:extLst>
          </p:cNvPr>
          <p:cNvSpPr/>
          <p:nvPr/>
        </p:nvSpPr>
        <p:spPr>
          <a:xfrm>
            <a:off x="892209" y="1402014"/>
            <a:ext cx="58767" cy="5314700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왼쪽 중괄호 172">
            <a:extLst>
              <a:ext uri="{FF2B5EF4-FFF2-40B4-BE49-F238E27FC236}">
                <a16:creationId xmlns:a16="http://schemas.microsoft.com/office/drawing/2014/main" id="{68F8C72E-1DF1-DB58-958C-C16AAC05A182}"/>
              </a:ext>
            </a:extLst>
          </p:cNvPr>
          <p:cNvSpPr/>
          <p:nvPr/>
        </p:nvSpPr>
        <p:spPr>
          <a:xfrm rot="10800000">
            <a:off x="3744697" y="1387067"/>
            <a:ext cx="73660" cy="516325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8623A62-425D-D936-EEE9-6392DFF341B1}"/>
              </a:ext>
            </a:extLst>
          </p:cNvPr>
          <p:cNvSpPr/>
          <p:nvPr/>
        </p:nvSpPr>
        <p:spPr>
          <a:xfrm>
            <a:off x="3832169" y="155096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248B-9070-3FB4-9EF7-31DD80DE20B0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91828F-26ED-0A6F-7A90-9DF5B858126F}"/>
              </a:ext>
            </a:extLst>
          </p:cNvPr>
          <p:cNvSpPr/>
          <p:nvPr/>
        </p:nvSpPr>
        <p:spPr>
          <a:xfrm>
            <a:off x="632648" y="551547"/>
            <a:ext cx="3451672" cy="6479173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162A16E-F079-59DC-B49C-EB51043250A8}"/>
              </a:ext>
            </a:extLst>
          </p:cNvPr>
          <p:cNvSpPr/>
          <p:nvPr/>
        </p:nvSpPr>
        <p:spPr>
          <a:xfrm>
            <a:off x="661693" y="397282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7F3DCF3-B5E8-3D4C-C7E4-310FAFCA69B8}"/>
              </a:ext>
            </a:extLst>
          </p:cNvPr>
          <p:cNvGrpSpPr/>
          <p:nvPr/>
        </p:nvGrpSpPr>
        <p:grpSpPr>
          <a:xfrm>
            <a:off x="1187450" y="1397472"/>
            <a:ext cx="2520950" cy="508000"/>
            <a:chOff x="1187450" y="1397472"/>
            <a:chExt cx="2520950" cy="5080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02097DD-B2B8-C8C3-2778-0DE6508DCA3F}"/>
                </a:ext>
              </a:extLst>
            </p:cNvPr>
            <p:cNvSpPr/>
            <p:nvPr/>
          </p:nvSpPr>
          <p:spPr>
            <a:xfrm>
              <a:off x="1187450" y="1397472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0A028B-8E49-803B-6DDE-44F5DA46F085}"/>
                </a:ext>
              </a:extLst>
            </p:cNvPr>
            <p:cNvSpPr txBox="1"/>
            <p:nvPr/>
          </p:nvSpPr>
          <p:spPr>
            <a:xfrm>
              <a:off x="1783670" y="1452856"/>
              <a:ext cx="1828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대상 초과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2025.01.25 12:35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39F614-BB6D-9212-0726-C157683C7DAF}"/>
                </a:ext>
              </a:extLst>
            </p:cNvPr>
            <p:cNvSpPr/>
            <p:nvPr/>
          </p:nvSpPr>
          <p:spPr>
            <a:xfrm>
              <a:off x="1287252" y="1472886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A8DCDD5-8FA1-22BA-8BD7-DA86622CE038}"/>
              </a:ext>
            </a:extLst>
          </p:cNvPr>
          <p:cNvGrpSpPr/>
          <p:nvPr/>
        </p:nvGrpSpPr>
        <p:grpSpPr>
          <a:xfrm>
            <a:off x="1187450" y="2032803"/>
            <a:ext cx="3089281" cy="508000"/>
            <a:chOff x="1187450" y="2032803"/>
            <a:chExt cx="3089281" cy="5080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04685B8-659F-2597-B3FE-77EB5456DD47}"/>
                </a:ext>
              </a:extLst>
            </p:cNvPr>
            <p:cNvSpPr/>
            <p:nvPr/>
          </p:nvSpPr>
          <p:spPr>
            <a:xfrm>
              <a:off x="1187450" y="2032803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333530-F24A-6FDB-DED0-71E8C9B37633}"/>
                </a:ext>
              </a:extLst>
            </p:cNvPr>
            <p:cNvSpPr txBox="1"/>
            <p:nvPr/>
          </p:nvSpPr>
          <p:spPr>
            <a:xfrm>
              <a:off x="1755781" y="2080506"/>
              <a:ext cx="2520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대기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2025.01.25 12:35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19CBD8B-48DF-CF95-16A9-1E5204431EAD}"/>
                </a:ext>
              </a:extLst>
            </p:cNvPr>
            <p:cNvSpPr/>
            <p:nvPr/>
          </p:nvSpPr>
          <p:spPr>
            <a:xfrm>
              <a:off x="1287252" y="2090388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336D557-09FA-8DDD-52CD-B2DCE2249F6D}"/>
              </a:ext>
            </a:extLst>
          </p:cNvPr>
          <p:cNvGrpSpPr/>
          <p:nvPr/>
        </p:nvGrpSpPr>
        <p:grpSpPr>
          <a:xfrm>
            <a:off x="1187450" y="2668134"/>
            <a:ext cx="3099307" cy="508000"/>
            <a:chOff x="1187450" y="2668134"/>
            <a:chExt cx="3099307" cy="50800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DAF77C-D8BF-7C7D-CAFE-49EC35AC9894}"/>
                </a:ext>
              </a:extLst>
            </p:cNvPr>
            <p:cNvSpPr/>
            <p:nvPr/>
          </p:nvSpPr>
          <p:spPr>
            <a:xfrm>
              <a:off x="1187450" y="2668134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5CB3FD-D577-B5D2-AF3B-CEF25E2E2628}"/>
                </a:ext>
              </a:extLst>
            </p:cNvPr>
            <p:cNvSpPr txBox="1"/>
            <p:nvPr/>
          </p:nvSpPr>
          <p:spPr>
            <a:xfrm>
              <a:off x="1765807" y="2715837"/>
              <a:ext cx="2520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로컬맛집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대기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2025.01.07 19:03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380ABD4-2BA6-2273-EEB6-3BAE52A31CBB}"/>
                </a:ext>
              </a:extLst>
            </p:cNvPr>
            <p:cNvSpPr/>
            <p:nvPr/>
          </p:nvSpPr>
          <p:spPr>
            <a:xfrm>
              <a:off x="1287252" y="2724736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ED7C7CD-74EF-5E3A-08EC-376F0F224327}"/>
              </a:ext>
            </a:extLst>
          </p:cNvPr>
          <p:cNvGrpSpPr/>
          <p:nvPr/>
        </p:nvGrpSpPr>
        <p:grpSpPr>
          <a:xfrm>
            <a:off x="1187450" y="3303465"/>
            <a:ext cx="3089281" cy="508000"/>
            <a:chOff x="1187450" y="3303465"/>
            <a:chExt cx="3089281" cy="5080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9AA8286-1164-8BEB-ECDC-C8133C229DAE}"/>
                </a:ext>
              </a:extLst>
            </p:cNvPr>
            <p:cNvSpPr/>
            <p:nvPr/>
          </p:nvSpPr>
          <p:spPr>
            <a:xfrm>
              <a:off x="1187450" y="3303465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73A7CD-2AE2-9F67-72D1-4996BADA6912}"/>
                </a:ext>
              </a:extLst>
            </p:cNvPr>
            <p:cNvSpPr txBox="1"/>
            <p:nvPr/>
          </p:nvSpPr>
          <p:spPr>
            <a:xfrm>
              <a:off x="1755781" y="3351168"/>
              <a:ext cx="2520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대기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2025.01.03 20:59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42F3E0-7FD9-57EC-95CE-4D6A70B3F3CF}"/>
                </a:ext>
              </a:extLst>
            </p:cNvPr>
            <p:cNvSpPr/>
            <p:nvPr/>
          </p:nvSpPr>
          <p:spPr>
            <a:xfrm>
              <a:off x="1287252" y="3367265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DC88420-02C1-A27E-75A6-40635765A8D4}"/>
              </a:ext>
            </a:extLst>
          </p:cNvPr>
          <p:cNvGrpSpPr/>
          <p:nvPr/>
        </p:nvGrpSpPr>
        <p:grpSpPr>
          <a:xfrm>
            <a:off x="1187450" y="3938796"/>
            <a:ext cx="3097213" cy="508000"/>
            <a:chOff x="1187450" y="3938796"/>
            <a:chExt cx="3097213" cy="508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F5FCA4F-B42B-DB1A-1858-E23ED491E608}"/>
                </a:ext>
              </a:extLst>
            </p:cNvPr>
            <p:cNvSpPr/>
            <p:nvPr/>
          </p:nvSpPr>
          <p:spPr>
            <a:xfrm>
              <a:off x="1187450" y="3938796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37EE46-DC2F-1029-9DE1-98EA6B3242CF}"/>
                </a:ext>
              </a:extLst>
            </p:cNvPr>
            <p:cNvSpPr txBox="1"/>
            <p:nvPr/>
          </p:nvSpPr>
          <p:spPr>
            <a:xfrm>
              <a:off x="1763713" y="3986499"/>
              <a:ext cx="2520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                         최우수     </a:t>
              </a:r>
              <a:b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2025.01.02 12:35    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9DAA924-2C1D-4A2C-C3BE-2BCBA07FD43D}"/>
                </a:ext>
              </a:extLst>
            </p:cNvPr>
            <p:cNvSpPr/>
            <p:nvPr/>
          </p:nvSpPr>
          <p:spPr>
            <a:xfrm>
              <a:off x="1287252" y="4017277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80844AE-0020-0D40-B084-03CBC302FBC1}"/>
              </a:ext>
            </a:extLst>
          </p:cNvPr>
          <p:cNvGrpSpPr/>
          <p:nvPr/>
        </p:nvGrpSpPr>
        <p:grpSpPr>
          <a:xfrm>
            <a:off x="1187450" y="4574127"/>
            <a:ext cx="3097213" cy="508000"/>
            <a:chOff x="1187450" y="4574127"/>
            <a:chExt cx="3097213" cy="5080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9370ACE-EB99-420E-5ED5-A03DF896F4D6}"/>
                </a:ext>
              </a:extLst>
            </p:cNvPr>
            <p:cNvSpPr/>
            <p:nvPr/>
          </p:nvSpPr>
          <p:spPr>
            <a:xfrm>
              <a:off x="1187450" y="4574127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B0823D-013D-6C11-F19A-B2C770A20308}"/>
                </a:ext>
              </a:extLst>
            </p:cNvPr>
            <p:cNvSpPr txBox="1"/>
            <p:nvPr/>
          </p:nvSpPr>
          <p:spPr>
            <a:xfrm>
              <a:off x="1763713" y="4628072"/>
              <a:ext cx="2520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                            미달     </a:t>
              </a:r>
              <a:b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2025.01.02 12:35      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 0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160A710-CD56-AC67-D436-69FDB50CF3E0}"/>
                </a:ext>
              </a:extLst>
            </p:cNvPr>
            <p:cNvSpPr/>
            <p:nvPr/>
          </p:nvSpPr>
          <p:spPr>
            <a:xfrm>
              <a:off x="1287252" y="4641015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A27543-FBB3-69AF-276B-DFD0EE3ABAFC}"/>
              </a:ext>
            </a:extLst>
          </p:cNvPr>
          <p:cNvGrpSpPr/>
          <p:nvPr/>
        </p:nvGrpSpPr>
        <p:grpSpPr>
          <a:xfrm>
            <a:off x="1187450" y="5209458"/>
            <a:ext cx="3097213" cy="508000"/>
            <a:chOff x="1187450" y="5209458"/>
            <a:chExt cx="3097213" cy="50800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50699A8-0BFD-A5EC-9EBB-D496046E0795}"/>
                </a:ext>
              </a:extLst>
            </p:cNvPr>
            <p:cNvSpPr/>
            <p:nvPr/>
          </p:nvSpPr>
          <p:spPr>
            <a:xfrm>
              <a:off x="1187450" y="5209458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AF4C3A-43C8-6535-C7C6-16186F7B0A33}"/>
                </a:ext>
              </a:extLst>
            </p:cNvPr>
            <p:cNvSpPr txBox="1"/>
            <p:nvPr/>
          </p:nvSpPr>
          <p:spPr>
            <a:xfrm>
              <a:off x="1763713" y="5273707"/>
              <a:ext cx="2520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                            우수     </a:t>
              </a:r>
              <a:b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2025.01.02 12:35    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100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3110A481-A3B0-1886-54C8-1CA5FFE58BA3}"/>
                </a:ext>
              </a:extLst>
            </p:cNvPr>
            <p:cNvSpPr/>
            <p:nvPr/>
          </p:nvSpPr>
          <p:spPr>
            <a:xfrm>
              <a:off x="1287252" y="5289096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C037DBA-7938-473F-93B0-6B4F78931FD1}"/>
              </a:ext>
            </a:extLst>
          </p:cNvPr>
          <p:cNvGrpSpPr/>
          <p:nvPr/>
        </p:nvGrpSpPr>
        <p:grpSpPr>
          <a:xfrm>
            <a:off x="1187450" y="5844789"/>
            <a:ext cx="3097213" cy="508000"/>
            <a:chOff x="1187450" y="5844789"/>
            <a:chExt cx="3097213" cy="50800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986D8C2-8497-FF9E-48AA-A1697F839F95}"/>
                </a:ext>
              </a:extLst>
            </p:cNvPr>
            <p:cNvSpPr/>
            <p:nvPr/>
          </p:nvSpPr>
          <p:spPr>
            <a:xfrm>
              <a:off x="1187450" y="5844789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E51618-F2C7-F70E-48D6-937E80459EE2}"/>
                </a:ext>
              </a:extLst>
            </p:cNvPr>
            <p:cNvSpPr txBox="1"/>
            <p:nvPr/>
          </p:nvSpPr>
          <p:spPr>
            <a:xfrm>
              <a:off x="1763713" y="5901246"/>
              <a:ext cx="2520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포토스팟                         최우수     </a:t>
              </a:r>
              <a:b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2025.01.02 12:35    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1488F3B-0D4A-DCB6-F69C-81BA635DD7F8}"/>
                </a:ext>
              </a:extLst>
            </p:cNvPr>
            <p:cNvSpPr/>
            <p:nvPr/>
          </p:nvSpPr>
          <p:spPr>
            <a:xfrm>
              <a:off x="1287252" y="5902123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ABC7481-7ACC-92EE-1213-A9409C2BACB4}"/>
              </a:ext>
            </a:extLst>
          </p:cNvPr>
          <p:cNvGrpSpPr/>
          <p:nvPr/>
        </p:nvGrpSpPr>
        <p:grpSpPr>
          <a:xfrm>
            <a:off x="1187450" y="6480119"/>
            <a:ext cx="3097213" cy="508000"/>
            <a:chOff x="1187450" y="6480119"/>
            <a:chExt cx="3097213" cy="50800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CF887A37-5A60-91E5-E348-B34515844218}"/>
                </a:ext>
              </a:extLst>
            </p:cNvPr>
            <p:cNvSpPr/>
            <p:nvPr/>
          </p:nvSpPr>
          <p:spPr>
            <a:xfrm>
              <a:off x="1187450" y="6480119"/>
              <a:ext cx="2520950" cy="508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A81DED-0FDC-7424-C8D1-F9BF89A7786F}"/>
                </a:ext>
              </a:extLst>
            </p:cNvPr>
            <p:cNvSpPr txBox="1"/>
            <p:nvPr/>
          </p:nvSpPr>
          <p:spPr>
            <a:xfrm>
              <a:off x="1763713" y="6542376"/>
              <a:ext cx="2520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여행준비                         최우수     </a:t>
              </a:r>
              <a:b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| 2025.01.02 12:35    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500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B71FE75-ECA3-3C57-F84C-9EA17413B53F}"/>
                </a:ext>
              </a:extLst>
            </p:cNvPr>
            <p:cNvSpPr/>
            <p:nvPr/>
          </p:nvSpPr>
          <p:spPr>
            <a:xfrm>
              <a:off x="1287252" y="6547922"/>
              <a:ext cx="389776" cy="3693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2" name="타원 171">
            <a:extLst>
              <a:ext uri="{FF2B5EF4-FFF2-40B4-BE49-F238E27FC236}">
                <a16:creationId xmlns:a16="http://schemas.microsoft.com/office/drawing/2014/main" id="{11EEFA01-6542-95BA-3704-544EE0C9F72B}"/>
              </a:ext>
            </a:extLst>
          </p:cNvPr>
          <p:cNvSpPr/>
          <p:nvPr/>
        </p:nvSpPr>
        <p:spPr>
          <a:xfrm>
            <a:off x="3063240" y="392631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5EE5548-DF4E-D4A5-A541-2A230664F821}"/>
              </a:ext>
            </a:extLst>
          </p:cNvPr>
          <p:cNvSpPr/>
          <p:nvPr/>
        </p:nvSpPr>
        <p:spPr>
          <a:xfrm>
            <a:off x="1693361" y="263405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9DF182E-29C5-CDB0-22DF-54AF7B5F8FC7}"/>
              </a:ext>
            </a:extLst>
          </p:cNvPr>
          <p:cNvSpPr/>
          <p:nvPr/>
        </p:nvSpPr>
        <p:spPr>
          <a:xfrm>
            <a:off x="3127442" y="213290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CFF380E9-45A1-1332-F91D-286405AB126F}"/>
              </a:ext>
            </a:extLst>
          </p:cNvPr>
          <p:cNvSpPr/>
          <p:nvPr/>
        </p:nvSpPr>
        <p:spPr>
          <a:xfrm>
            <a:off x="1698058" y="155096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17B1F5C-A99D-AC64-6172-744889E1D319}"/>
              </a:ext>
            </a:extLst>
          </p:cNvPr>
          <p:cNvSpPr/>
          <p:nvPr/>
        </p:nvSpPr>
        <p:spPr>
          <a:xfrm>
            <a:off x="1856229" y="1647544"/>
            <a:ext cx="632204" cy="13965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ACBA38-8CEF-ED2B-0423-80F48BB61725}"/>
              </a:ext>
            </a:extLst>
          </p:cNvPr>
          <p:cNvSpPr/>
          <p:nvPr/>
        </p:nvSpPr>
        <p:spPr>
          <a:xfrm>
            <a:off x="2317034" y="2278294"/>
            <a:ext cx="865904" cy="139734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A3B8BB6-E66C-B68C-4CEB-03C5DE5D91EA}"/>
              </a:ext>
            </a:extLst>
          </p:cNvPr>
          <p:cNvSpPr/>
          <p:nvPr/>
        </p:nvSpPr>
        <p:spPr>
          <a:xfrm>
            <a:off x="1208012" y="14096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180F1A4-207F-EE45-58EC-50AF1A45C4CB}"/>
              </a:ext>
            </a:extLst>
          </p:cNvPr>
          <p:cNvSpPr/>
          <p:nvPr/>
        </p:nvSpPr>
        <p:spPr>
          <a:xfrm>
            <a:off x="8517217" y="6197429"/>
            <a:ext cx="2642908" cy="565379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BF8BF7-141D-8DC4-C532-D129653979E0}"/>
              </a:ext>
            </a:extLst>
          </p:cNvPr>
          <p:cNvSpPr/>
          <p:nvPr/>
        </p:nvSpPr>
        <p:spPr>
          <a:xfrm>
            <a:off x="8801641" y="2002740"/>
            <a:ext cx="2358484" cy="45698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BC01EB-7EF4-61E4-E33A-770D73C0E4AD}"/>
              </a:ext>
            </a:extLst>
          </p:cNvPr>
          <p:cNvSpPr/>
          <p:nvPr/>
        </p:nvSpPr>
        <p:spPr>
          <a:xfrm>
            <a:off x="9290540" y="3290752"/>
            <a:ext cx="805340" cy="208098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Info">
            <a:extLst>
              <a:ext uri="{FF2B5EF4-FFF2-40B4-BE49-F238E27FC236}">
                <a16:creationId xmlns:a16="http://schemas.microsoft.com/office/drawing/2014/main" id="{2035ED35-2327-1769-DB30-620CC12503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35219" y="2987613"/>
            <a:ext cx="332474" cy="332474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357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80AE-849B-4925-024E-24988330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5778411-C9A6-D782-F5A2-215E40111B22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피드작성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8F644-745F-C876-7C80-A624155376F0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056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8A81-5E21-D946-36E9-8A9595790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C1B3AD-BF35-991F-BB5D-57C25CB4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 err="1">
                <a:latin typeface="+mn-ea"/>
                <a:ea typeface="+mn-ea"/>
              </a:rPr>
              <a:t>여행만렙</a:t>
            </a:r>
            <a:r>
              <a:rPr lang="ko-KR" altLang="en-US" b="1">
                <a:latin typeface="+mn-ea"/>
                <a:ea typeface="+mn-ea"/>
              </a:rPr>
              <a:t>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사진</a:t>
            </a:r>
            <a:r>
              <a:rPr lang="en-US" altLang="ko-KR" b="1">
                <a:latin typeface="+mn-ea"/>
                <a:ea typeface="+mn-ea"/>
              </a:rPr>
              <a:t>/</a:t>
            </a:r>
            <a:r>
              <a:rPr lang="ko-KR" altLang="en-US" b="1">
                <a:latin typeface="+mn-ea"/>
                <a:ea typeface="+mn-ea"/>
              </a:rPr>
              <a:t>영상 피드 작성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EF063-BAF0-096F-B6AC-8BFA23CB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47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D717319-972D-98B0-5B9C-E81420A7A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81420"/>
              </p:ext>
            </p:extLst>
          </p:nvPr>
        </p:nvGraphicFramePr>
        <p:xfrm>
          <a:off x="8519130" y="495566"/>
          <a:ext cx="2640995" cy="3118704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작성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템플릿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등록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등록시 모두 노출됨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주제태그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 설정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이전단계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주제 선택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선택한 주제가 자동으로 태그에 반영됨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제한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태그는 삭제 불가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구분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주제 태그는 보라색 색상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506152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올리기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클릭하여 피드가 업로드될 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해시태그와 동일한 텍스트 해시태그가 입력된 경우 챌린지 해시태그를 우선 적용하여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저장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동일한 텍스트의 일반 해시태그가 중복 입력될 경우에도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저장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260429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11A8FB-86DD-BCD4-8784-5F8D2A003BFD}"/>
              </a:ext>
            </a:extLst>
          </p:cNvPr>
          <p:cNvGrpSpPr/>
          <p:nvPr/>
        </p:nvGrpSpPr>
        <p:grpSpPr>
          <a:xfrm>
            <a:off x="1042988" y="584866"/>
            <a:ext cx="2817774" cy="5569237"/>
            <a:chOff x="1042988" y="584866"/>
            <a:chExt cx="2817774" cy="55692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1D23C3-F588-2A4F-693F-35A2E1F6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98" b="3190"/>
            <a:stretch/>
          </p:blipFill>
          <p:spPr>
            <a:xfrm>
              <a:off x="1042988" y="584866"/>
              <a:ext cx="2817774" cy="556923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C8B665D-97F8-E0E3-2C70-9CFADE70B55C}"/>
                </a:ext>
              </a:extLst>
            </p:cNvPr>
            <p:cNvSpPr/>
            <p:nvPr/>
          </p:nvSpPr>
          <p:spPr>
            <a:xfrm>
              <a:off x="1860549" y="4878387"/>
              <a:ext cx="574675" cy="211137"/>
            </a:xfrm>
            <a:prstGeom prst="roundRect">
              <a:avLst>
                <a:gd name="adj" fmla="val 4448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rgbClr val="7030A0"/>
                  </a:solidFill>
                  <a:latin typeface="+mj-ea"/>
                  <a:ea typeface="+mj-ea"/>
                </a:rPr>
                <a:t>#</a:t>
              </a:r>
              <a:r>
                <a:rPr lang="ko-KR" altLang="en-US" sz="800">
                  <a:solidFill>
                    <a:srgbClr val="7030A0"/>
                  </a:solidFill>
                  <a:latin typeface="+mj-ea"/>
                  <a:ea typeface="+mj-ea"/>
                </a:rPr>
                <a:t>여행준비</a:t>
              </a:r>
              <a:endParaRPr lang="ko-KR" altLang="en-US" sz="800" err="1">
                <a:solidFill>
                  <a:srgbClr val="7030A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Add">
            <a:extLst>
              <a:ext uri="{FF2B5EF4-FFF2-40B4-BE49-F238E27FC236}">
                <a16:creationId xmlns:a16="http://schemas.microsoft.com/office/drawing/2014/main" id="{DA3F671B-1AF4-869A-CB85-9E75ADB1FEFA}"/>
              </a:ext>
            </a:extLst>
          </p:cNvPr>
          <p:cNvSpPr>
            <a:spLocks noChangeAspect="1"/>
          </p:cNvSpPr>
          <p:nvPr/>
        </p:nvSpPr>
        <p:spPr bwMode="auto">
          <a:xfrm>
            <a:off x="3543531" y="2415421"/>
            <a:ext cx="164869" cy="164869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4E804D5A-4D34-0210-DE1A-107B2AA71056}"/>
              </a:ext>
            </a:extLst>
          </p:cNvPr>
          <p:cNvSpPr/>
          <p:nvPr/>
        </p:nvSpPr>
        <p:spPr>
          <a:xfrm>
            <a:off x="3334394" y="2197708"/>
            <a:ext cx="510531" cy="164869"/>
          </a:xfrm>
          <a:prstGeom prst="wedgeRoundRectCallout">
            <a:avLst>
              <a:gd name="adj1" fmla="val 11075"/>
              <a:gd name="adj2" fmla="val 69817"/>
              <a:gd name="adj3" fmla="val 16667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AFBBB9-B111-0E4B-65AA-ED7038FCDA4E}"/>
              </a:ext>
            </a:extLst>
          </p:cNvPr>
          <p:cNvSpPr/>
          <p:nvPr/>
        </p:nvSpPr>
        <p:spPr>
          <a:xfrm>
            <a:off x="3501057" y="2399546"/>
            <a:ext cx="258143" cy="2134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0C3363-C65F-EADB-DBDB-8E83D37287C4}"/>
              </a:ext>
            </a:extLst>
          </p:cNvPr>
          <p:cNvSpPr/>
          <p:nvPr/>
        </p:nvSpPr>
        <p:spPr>
          <a:xfrm>
            <a:off x="3358499" y="25346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FD37BA-2E24-0A1A-6D98-697EFCC72D92}"/>
              </a:ext>
            </a:extLst>
          </p:cNvPr>
          <p:cNvSpPr/>
          <p:nvPr/>
        </p:nvSpPr>
        <p:spPr>
          <a:xfrm>
            <a:off x="1815513" y="4833374"/>
            <a:ext cx="708231" cy="30098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8DF4DE-519D-E850-AE97-51BBA1ED5B29}"/>
              </a:ext>
            </a:extLst>
          </p:cNvPr>
          <p:cNvSpPr/>
          <p:nvPr/>
        </p:nvSpPr>
        <p:spPr>
          <a:xfrm>
            <a:off x="1704704" y="473910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35952F-43A7-EF83-9D57-2D5A7169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98" b="3190"/>
          <a:stretch/>
        </p:blipFill>
        <p:spPr>
          <a:xfrm>
            <a:off x="4787900" y="584866"/>
            <a:ext cx="2817774" cy="55692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Add">
            <a:extLst>
              <a:ext uri="{FF2B5EF4-FFF2-40B4-BE49-F238E27FC236}">
                <a16:creationId xmlns:a16="http://schemas.microsoft.com/office/drawing/2014/main" id="{8D909ABF-1926-F404-B503-D32A263B3E5D}"/>
              </a:ext>
            </a:extLst>
          </p:cNvPr>
          <p:cNvSpPr>
            <a:spLocks noChangeAspect="1"/>
          </p:cNvSpPr>
          <p:nvPr/>
        </p:nvSpPr>
        <p:spPr bwMode="auto">
          <a:xfrm>
            <a:off x="7288443" y="2415421"/>
            <a:ext cx="164869" cy="164869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CDEB6A1C-DA1B-2C5A-1063-8DB096188642}"/>
              </a:ext>
            </a:extLst>
          </p:cNvPr>
          <p:cNvSpPr/>
          <p:nvPr/>
        </p:nvSpPr>
        <p:spPr>
          <a:xfrm>
            <a:off x="7079306" y="2197708"/>
            <a:ext cx="510531" cy="164869"/>
          </a:xfrm>
          <a:prstGeom prst="wedgeRoundRectCallout">
            <a:avLst>
              <a:gd name="adj1" fmla="val 11075"/>
              <a:gd name="adj2" fmla="val 69817"/>
              <a:gd name="adj3" fmla="val 16667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선택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AB3FA8-95BC-4C19-E2C9-95C31F8E548C}"/>
              </a:ext>
            </a:extLst>
          </p:cNvPr>
          <p:cNvSpPr/>
          <p:nvPr/>
        </p:nvSpPr>
        <p:spPr>
          <a:xfrm>
            <a:off x="7245969" y="2399546"/>
            <a:ext cx="258143" cy="2134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293C15-D9E9-C300-AD5A-043533B47D5F}"/>
              </a:ext>
            </a:extLst>
          </p:cNvPr>
          <p:cNvSpPr/>
          <p:nvPr/>
        </p:nvSpPr>
        <p:spPr>
          <a:xfrm>
            <a:off x="7103411" y="25346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5E1C3C-EFAD-0787-B895-04E44D4E2A06}"/>
              </a:ext>
            </a:extLst>
          </p:cNvPr>
          <p:cNvSpPr txBox="1"/>
          <p:nvPr/>
        </p:nvSpPr>
        <p:spPr>
          <a:xfrm>
            <a:off x="4471563" y="322347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일반 사진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영상 피드 작성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EF0AD0-D1A7-F036-9667-445F5DB2D38B}"/>
              </a:ext>
            </a:extLst>
          </p:cNvPr>
          <p:cNvSpPr txBox="1"/>
          <p:nvPr/>
        </p:nvSpPr>
        <p:spPr>
          <a:xfrm>
            <a:off x="732475" y="320929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사진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영상 피드 작성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6088E2-B58E-ADCA-B113-930C7D631EB9}"/>
              </a:ext>
            </a:extLst>
          </p:cNvPr>
          <p:cNvSpPr/>
          <p:nvPr/>
        </p:nvSpPr>
        <p:spPr>
          <a:xfrm>
            <a:off x="1235312" y="560016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8975E-05D5-9834-8879-378674EE9072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45859C-3CE2-3746-756A-7080343312D9}"/>
              </a:ext>
            </a:extLst>
          </p:cNvPr>
          <p:cNvSpPr/>
          <p:nvPr/>
        </p:nvSpPr>
        <p:spPr>
          <a:xfrm>
            <a:off x="8519129" y="2656332"/>
            <a:ext cx="2640995" cy="96654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58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833B-4FBD-2FE8-8D65-01FEBB6A4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3FD329-4218-3C4F-3659-C12E073D50DA}"/>
              </a:ext>
            </a:extLst>
          </p:cNvPr>
          <p:cNvGrpSpPr/>
          <p:nvPr/>
        </p:nvGrpSpPr>
        <p:grpSpPr>
          <a:xfrm>
            <a:off x="1042988" y="574845"/>
            <a:ext cx="2860248" cy="5576520"/>
            <a:chOff x="1042988" y="574845"/>
            <a:chExt cx="2860248" cy="55765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0A7C9C-271B-3A18-85F7-5CEA29746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64" b="4264"/>
            <a:stretch/>
          </p:blipFill>
          <p:spPr>
            <a:xfrm>
              <a:off x="1042988" y="574845"/>
              <a:ext cx="2860248" cy="557652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CF1DF05-24EE-67FA-BD78-B79E0EE5F414}"/>
                </a:ext>
              </a:extLst>
            </p:cNvPr>
            <p:cNvSpPr/>
            <p:nvPr/>
          </p:nvSpPr>
          <p:spPr>
            <a:xfrm>
              <a:off x="1898437" y="4916396"/>
              <a:ext cx="765388" cy="228692"/>
            </a:xfrm>
            <a:prstGeom prst="roundRect">
              <a:avLst>
                <a:gd name="adj" fmla="val 4448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rgbClr val="7030A0"/>
                  </a:solidFill>
                  <a:latin typeface="+mj-ea"/>
                  <a:ea typeface="+mj-ea"/>
                </a:rPr>
                <a:t>#</a:t>
              </a:r>
              <a:r>
                <a:rPr lang="ko-KR" altLang="en-US" sz="800">
                  <a:solidFill>
                    <a:srgbClr val="7030A0"/>
                  </a:solidFill>
                  <a:latin typeface="+mj-ea"/>
                  <a:ea typeface="+mj-ea"/>
                </a:rPr>
                <a:t>여행준비</a:t>
              </a:r>
              <a:endParaRPr lang="ko-KR" altLang="en-US" sz="800" err="1">
                <a:solidFill>
                  <a:srgbClr val="7030A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5F1F608-5E27-B726-0757-687E3A53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64" b="4264"/>
          <a:stretch/>
        </p:blipFill>
        <p:spPr>
          <a:xfrm>
            <a:off x="4787900" y="576263"/>
            <a:ext cx="2860248" cy="557652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D3B7765-BBCB-CE39-0FD8-9FC67A4B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 err="1">
                <a:latin typeface="+mn-ea"/>
                <a:ea typeface="+mn-ea"/>
              </a:rPr>
              <a:t>여행만렙</a:t>
            </a:r>
            <a:r>
              <a:rPr lang="ko-KR" altLang="en-US" b="1">
                <a:latin typeface="+mn-ea"/>
                <a:ea typeface="+mn-ea"/>
              </a:rPr>
              <a:t>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사진</a:t>
            </a:r>
            <a:r>
              <a:rPr lang="en-US" altLang="ko-KR" b="1">
                <a:latin typeface="+mn-ea"/>
                <a:ea typeface="+mn-ea"/>
              </a:rPr>
              <a:t>/</a:t>
            </a:r>
            <a:r>
              <a:rPr lang="ko-KR" altLang="en-US" b="1">
                <a:latin typeface="+mn-ea"/>
                <a:ea typeface="+mn-ea"/>
              </a:rPr>
              <a:t>영상 피드 수정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7457F-A596-3859-0789-BBE6A17E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48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AAC345-D92D-ACDE-76E1-2B1387289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33457"/>
              </p:ext>
            </p:extLst>
          </p:nvPr>
        </p:nvGraphicFramePr>
        <p:xfrm>
          <a:off x="8519130" y="495566"/>
          <a:ext cx="2640995" cy="2826096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작성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템플릿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등록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피드 등록시 모두 노출됨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주제태그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제한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수정 시 챌린지 피드인 경우 수정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불가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구분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주제 태그는 보라색 색상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506152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수정하기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클릭하여 피드가 수정 업로드될 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해시태그와 동일한 텍스트 해시태그가 입력된 경우 챌린지 해시태그를 우선 적용하여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저장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동일한 텍스트의 일반 해시태그가 중복 입력될 경우에도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저장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0944"/>
                  </a:ext>
                </a:extLst>
              </a:tr>
            </a:tbl>
          </a:graphicData>
        </a:graphic>
      </p:graphicFrame>
      <p:sp>
        <p:nvSpPr>
          <p:cNvPr id="22" name="Add">
            <a:extLst>
              <a:ext uri="{FF2B5EF4-FFF2-40B4-BE49-F238E27FC236}">
                <a16:creationId xmlns:a16="http://schemas.microsoft.com/office/drawing/2014/main" id="{6C9819AD-61BF-AF26-32B3-F537DAFDBB7B}"/>
              </a:ext>
            </a:extLst>
          </p:cNvPr>
          <p:cNvSpPr>
            <a:spLocks noChangeAspect="1"/>
          </p:cNvSpPr>
          <p:nvPr/>
        </p:nvSpPr>
        <p:spPr bwMode="auto">
          <a:xfrm>
            <a:off x="3543531" y="2415421"/>
            <a:ext cx="164869" cy="164869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A4505F23-7D09-52E0-3647-117DBFA87EB6}"/>
              </a:ext>
            </a:extLst>
          </p:cNvPr>
          <p:cNvSpPr/>
          <p:nvPr/>
        </p:nvSpPr>
        <p:spPr>
          <a:xfrm>
            <a:off x="3334394" y="2197708"/>
            <a:ext cx="510531" cy="164869"/>
          </a:xfrm>
          <a:prstGeom prst="wedgeRoundRectCallout">
            <a:avLst>
              <a:gd name="adj1" fmla="val 11075"/>
              <a:gd name="adj2" fmla="val 69817"/>
              <a:gd name="adj3" fmla="val 16667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4061A0-B920-541A-0C8F-DA561CAE3232}"/>
              </a:ext>
            </a:extLst>
          </p:cNvPr>
          <p:cNvSpPr/>
          <p:nvPr/>
        </p:nvSpPr>
        <p:spPr>
          <a:xfrm>
            <a:off x="3501057" y="2399546"/>
            <a:ext cx="258143" cy="2134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4A2C39-0E4C-266F-9EC7-4B33D7D20FC0}"/>
              </a:ext>
            </a:extLst>
          </p:cNvPr>
          <p:cNvSpPr/>
          <p:nvPr/>
        </p:nvSpPr>
        <p:spPr>
          <a:xfrm>
            <a:off x="3358499" y="25346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EC12AE-E205-3F6C-8A83-89F222CD6C37}"/>
              </a:ext>
            </a:extLst>
          </p:cNvPr>
          <p:cNvSpPr/>
          <p:nvPr/>
        </p:nvSpPr>
        <p:spPr>
          <a:xfrm>
            <a:off x="1879013" y="4871474"/>
            <a:ext cx="799439" cy="30098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EB5E322-9F4E-6631-4267-6EBFBE9B3A53}"/>
              </a:ext>
            </a:extLst>
          </p:cNvPr>
          <p:cNvSpPr/>
          <p:nvPr/>
        </p:nvSpPr>
        <p:spPr>
          <a:xfrm>
            <a:off x="1768204" y="477720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dd">
            <a:extLst>
              <a:ext uri="{FF2B5EF4-FFF2-40B4-BE49-F238E27FC236}">
                <a16:creationId xmlns:a16="http://schemas.microsoft.com/office/drawing/2014/main" id="{947D5D42-0072-93B4-B9F1-DD27D2A69B18}"/>
              </a:ext>
            </a:extLst>
          </p:cNvPr>
          <p:cNvSpPr>
            <a:spLocks noChangeAspect="1"/>
          </p:cNvSpPr>
          <p:nvPr/>
        </p:nvSpPr>
        <p:spPr bwMode="auto">
          <a:xfrm>
            <a:off x="7288443" y="2415421"/>
            <a:ext cx="164869" cy="164869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6A360EB2-8AAD-5F19-4AF2-65D7806C6385}"/>
              </a:ext>
            </a:extLst>
          </p:cNvPr>
          <p:cNvSpPr/>
          <p:nvPr/>
        </p:nvSpPr>
        <p:spPr>
          <a:xfrm>
            <a:off x="7079306" y="2197708"/>
            <a:ext cx="510531" cy="164869"/>
          </a:xfrm>
          <a:prstGeom prst="wedgeRoundRectCallout">
            <a:avLst>
              <a:gd name="adj1" fmla="val 11075"/>
              <a:gd name="adj2" fmla="val 69817"/>
              <a:gd name="adj3" fmla="val 16667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선택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D8D8F5-A1B9-072F-403A-BC7EA5041F86}"/>
              </a:ext>
            </a:extLst>
          </p:cNvPr>
          <p:cNvSpPr/>
          <p:nvPr/>
        </p:nvSpPr>
        <p:spPr>
          <a:xfrm>
            <a:off x="7245969" y="2399546"/>
            <a:ext cx="258143" cy="2134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04CA15-7CED-9A4E-7715-C2E957B038A1}"/>
              </a:ext>
            </a:extLst>
          </p:cNvPr>
          <p:cNvSpPr/>
          <p:nvPr/>
        </p:nvSpPr>
        <p:spPr>
          <a:xfrm>
            <a:off x="7103411" y="25346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3B7ECE-87F7-E0A5-107C-6948F205D854}"/>
              </a:ext>
            </a:extLst>
          </p:cNvPr>
          <p:cNvSpPr txBox="1"/>
          <p:nvPr/>
        </p:nvSpPr>
        <p:spPr>
          <a:xfrm>
            <a:off x="4471563" y="322347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일반 사진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영상 피드 수정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B8145-CA6B-500B-7A24-D3591FEA86CC}"/>
              </a:ext>
            </a:extLst>
          </p:cNvPr>
          <p:cNvSpPr txBox="1"/>
          <p:nvPr/>
        </p:nvSpPr>
        <p:spPr>
          <a:xfrm>
            <a:off x="732475" y="320929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사진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영상 피드 수정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30A528-2F72-7BA2-4BCE-62B8E49C7569}"/>
              </a:ext>
            </a:extLst>
          </p:cNvPr>
          <p:cNvSpPr/>
          <p:nvPr/>
        </p:nvSpPr>
        <p:spPr>
          <a:xfrm>
            <a:off x="2054519" y="557182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BC7E267-63DB-0E76-79E0-F18EA5AF25C1}"/>
              </a:ext>
            </a:extLst>
          </p:cNvPr>
          <p:cNvSpPr/>
          <p:nvPr/>
        </p:nvSpPr>
        <p:spPr>
          <a:xfrm>
            <a:off x="5912742" y="557182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11FBB9-B385-433A-E712-821C2374A1B6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21F37B-8EB4-E11A-8F89-F67514092ADE}"/>
              </a:ext>
            </a:extLst>
          </p:cNvPr>
          <p:cNvSpPr/>
          <p:nvPr/>
        </p:nvSpPr>
        <p:spPr>
          <a:xfrm>
            <a:off x="0" y="245817"/>
            <a:ext cx="8519130" cy="7313857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6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8BDFF-5B85-88A5-04D2-E5BB428C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52754A-8BB8-2FB3-30BB-FA19666B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사진</a:t>
            </a:r>
            <a:r>
              <a:rPr lang="en-US" altLang="ko-KR" b="1">
                <a:latin typeface="+mn-ea"/>
                <a:ea typeface="+mn-ea"/>
              </a:rPr>
              <a:t>/</a:t>
            </a:r>
            <a:r>
              <a:rPr lang="ko-KR" altLang="en-US" b="1">
                <a:latin typeface="+mn-ea"/>
                <a:ea typeface="+mn-ea"/>
              </a:rPr>
              <a:t>영상 피드 작성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템플릿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3A2D8-E6DE-3BEE-4DBD-946DFB07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49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8F423E4-8FD6-8201-D322-819649344E5C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3019773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가이드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번째 가이드만 펼쳐짐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사용 후 재 진입해도 첫 번째 가이드만 펼쳐진 상태 유지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라디오 버튼 활성화된 가이드만 펼쳐지고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나머진 접힘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개만 단일 선택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가이드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8" action="ppaction://hlinksldjump"/>
                        </a:rPr>
                        <a:t>노출항목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20376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템플릿 사용하기 버튼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템플릿 팝업 닫히고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선택된 가이드 내용이 피드에 자동 입력됨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 입력된 내용이 있는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마지막 입력 커서 뒤에 추가됨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999339"/>
                  </a:ext>
                </a:extLst>
              </a:tr>
            </a:tbl>
          </a:graphicData>
        </a:graphic>
      </p:graphicFrame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7411C972-E990-A4A2-E0E6-6C7AFC376AB8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D9F0D-A607-33EB-F39F-FD33D4FA45EA}"/>
              </a:ext>
            </a:extLst>
          </p:cNvPr>
          <p:cNvSpPr txBox="1"/>
          <p:nvPr/>
        </p:nvSpPr>
        <p:spPr>
          <a:xfrm>
            <a:off x="1042348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템플릿</a:t>
            </a:r>
            <a:endParaRPr lang="ko-KR" altLang="en-US" sz="100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32E4F853-C1FB-2DAA-FF01-DF19BF7298C7}"/>
              </a:ext>
            </a:extLst>
          </p:cNvPr>
          <p:cNvGrpSpPr/>
          <p:nvPr/>
        </p:nvGrpSpPr>
        <p:grpSpPr>
          <a:xfrm>
            <a:off x="1187450" y="1147572"/>
            <a:ext cx="2520950" cy="1443228"/>
            <a:chOff x="1187450" y="1147572"/>
            <a:chExt cx="2520950" cy="14432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A7A3BD0-A51D-5A4D-103C-B58CE40CE2C6}"/>
                </a:ext>
              </a:extLst>
            </p:cNvPr>
            <p:cNvGrpSpPr/>
            <p:nvPr/>
          </p:nvGrpSpPr>
          <p:grpSpPr>
            <a:xfrm>
              <a:off x="1187450" y="1147572"/>
              <a:ext cx="2520950" cy="1443228"/>
              <a:chOff x="1187450" y="1147572"/>
              <a:chExt cx="2520950" cy="1443228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5A23F39-4506-090F-4531-5900F328F1F3}"/>
                  </a:ext>
                </a:extLst>
              </p:cNvPr>
              <p:cNvSpPr/>
              <p:nvPr/>
            </p:nvSpPr>
            <p:spPr>
              <a:xfrm>
                <a:off x="1187450" y="1147572"/>
                <a:ext cx="2520950" cy="1443228"/>
              </a:xfrm>
              <a:prstGeom prst="roundRect">
                <a:avLst>
                  <a:gd name="adj" fmla="val 91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49D9C8C-3E3B-D515-F4D1-BDD0B6364090}"/>
                  </a:ext>
                </a:extLst>
              </p:cNvPr>
              <p:cNvCxnSpPr/>
              <p:nvPr/>
            </p:nvCxnSpPr>
            <p:spPr>
              <a:xfrm>
                <a:off x="1187450" y="1485900"/>
                <a:ext cx="252095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  <a:extLst>
                  <a:ext uri="{FF2B5EF4-FFF2-40B4-BE49-F238E27FC236}">
                    <a16:creationId xmlns:a16="http://schemas.microsoft.com/office/drawing/2014/main" id="{915F1012-0E98-720E-0E6B-42FCCF608C8E}"/>
                  </a:ext>
                </a:extLst>
              </p:cNvPr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1325563" y="1215206"/>
                <a:ext cx="1097320" cy="238996"/>
                <a:chOff x="593892" y="1572991"/>
                <a:chExt cx="1055334" cy="212366"/>
              </a:xfrm>
            </p:grpSpPr>
            <p:sp>
              <p:nvSpPr>
                <p:cNvPr id="20" name="Circle">
                  <a:extLst>
                    <a:ext uri="{FF2B5EF4-FFF2-40B4-BE49-F238E27FC236}">
                      <a16:creationId xmlns:a16="http://schemas.microsoft.com/office/drawing/2014/main" id="{74C0AC63-DC7E-2398-3AFF-6FF917047926}"/>
                    </a:ext>
                  </a:extLst>
                </p:cNvPr>
                <p:cNvSpPr/>
                <p:nvPr/>
              </p:nvSpPr>
              <p:spPr>
                <a:xfrm>
                  <a:off x="593892" y="1624671"/>
                  <a:ext cx="145042" cy="13335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Check">
                  <a:extLst>
                    <a:ext uri="{FF2B5EF4-FFF2-40B4-BE49-F238E27FC236}">
                      <a16:creationId xmlns:a16="http://schemas.microsoft.com/office/drawing/2014/main" id="{BAEBE0DD-67EF-0A90-A44F-52DFA1599564}"/>
                    </a:ext>
                  </a:extLst>
                </p:cNvPr>
                <p:cNvSpPr/>
                <p:nvPr/>
              </p:nvSpPr>
              <p:spPr>
                <a:xfrm>
                  <a:off x="637043" y="1661977"/>
                  <a:ext cx="58738" cy="58738"/>
                </a:xfrm>
                <a:prstGeom prst="ellipse">
                  <a:avLst/>
                </a:prstGeom>
                <a:solidFill>
                  <a:srgbClr val="808080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" name="Label">
                  <a:extLst>
                    <a:ext uri="{FF2B5EF4-FFF2-40B4-BE49-F238E27FC236}">
                      <a16:creationId xmlns:a16="http://schemas.microsoft.com/office/drawing/2014/main" id="{452DC8DD-23A0-37FE-6CD3-DEDF6CE9C982}"/>
                    </a:ext>
                  </a:extLst>
                </p:cNvPr>
                <p:cNvSpPr txBox="1"/>
                <p:nvPr/>
              </p:nvSpPr>
              <p:spPr>
                <a:xfrm>
                  <a:off x="727242" y="1572991"/>
                  <a:ext cx="921984" cy="212366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>
                      <a:solidFill>
                        <a:srgbClr val="5F5F5F"/>
                      </a:solidFill>
                      <a:latin typeface="+mj-ea"/>
                      <a:ea typeface="+mj-ea"/>
                      <a:cs typeface="Segoe UI" panose="020B0502040204020203" pitchFamily="34" charset="0"/>
                    </a:rPr>
                    <a:t>맛집 피드 가이드</a:t>
                  </a:r>
                  <a:endParaRPr 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AECD6F9-0C91-C552-7DD5-8DE15F13068E}"/>
                  </a:ext>
                </a:extLst>
              </p:cNvPr>
              <p:cNvSpPr/>
              <p:nvPr/>
            </p:nvSpPr>
            <p:spPr>
              <a:xfrm>
                <a:off x="1207690" y="1565210"/>
                <a:ext cx="250070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800" b="1">
                    <a:latin typeface="+mj-ea"/>
                    <a:ea typeface="+mj-ea"/>
                  </a:rPr>
                  <a:t>📍 장소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방문한 맛집 이름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📍 주소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구체적인 위치</a:t>
                </a:r>
                <a:r>
                  <a:rPr lang="en-US" altLang="ko-KR" sz="800" b="1">
                    <a:latin typeface="+mj-ea"/>
                    <a:ea typeface="+mj-ea"/>
                  </a:rPr>
                  <a:t>(</a:t>
                </a:r>
                <a:r>
                  <a:rPr lang="ko-KR" altLang="en-US" sz="800" b="1">
                    <a:latin typeface="+mj-ea"/>
                    <a:ea typeface="+mj-ea"/>
                  </a:rPr>
                  <a:t>지역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지번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도로명 주소</a:t>
                </a:r>
                <a:r>
                  <a:rPr lang="en-US" altLang="ko-KR" sz="800" b="1">
                    <a:latin typeface="+mj-ea"/>
                    <a:ea typeface="+mj-ea"/>
                  </a:rPr>
                  <a:t>)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🏠 분위기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시설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캐주얼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고급 등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시설 특징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🍽 대표 메뉴 </a:t>
                </a:r>
                <a:r>
                  <a:rPr lang="en-US" altLang="ko-KR" sz="800" b="1">
                    <a:latin typeface="+mj-ea"/>
                    <a:ea typeface="+mj-ea"/>
                  </a:rPr>
                  <a:t>&amp; </a:t>
                </a:r>
                <a:r>
                  <a:rPr lang="ko-KR" altLang="en-US" sz="800" b="1">
                    <a:latin typeface="+mj-ea"/>
                    <a:ea typeface="+mj-ea"/>
                  </a:rPr>
                  <a:t>맛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주문한 메뉴와 맛에 대한 느낌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✨ 핵심 포인트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추천 이유 </a:t>
                </a:r>
                <a:r>
                  <a:rPr lang="en-US" altLang="ko-KR" sz="800" b="1">
                    <a:latin typeface="+mj-ea"/>
                    <a:ea typeface="+mj-ea"/>
                  </a:rPr>
                  <a:t>(</a:t>
                </a:r>
                <a:r>
                  <a:rPr lang="ko-KR" altLang="en-US" sz="800" b="1">
                    <a:latin typeface="+mj-ea"/>
                    <a:ea typeface="+mj-ea"/>
                  </a:rPr>
                  <a:t>서비스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현지 인기</a:t>
                </a:r>
                <a:r>
                  <a:rPr lang="en-US" altLang="ko-KR" sz="800" b="1">
                    <a:latin typeface="+mj-ea"/>
                    <a:ea typeface="+mj-ea"/>
                  </a:rPr>
                  <a:t>) </a:t>
                </a:r>
                <a:r>
                  <a:rPr lang="ko-KR" altLang="en-US" sz="800" b="1">
                    <a:latin typeface="+mj-ea"/>
                    <a:ea typeface="+mj-ea"/>
                  </a:rPr>
                  <a:t>등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💰 가격대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평균 가격이나 주요 메뉴의 가격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⭐ 평점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⭐⭐⭐⭐⭐</a:t>
                </a:r>
                <a:r>
                  <a:rPr lang="en-US" altLang="ko-KR" sz="800" b="1">
                    <a:latin typeface="+mj-ea"/>
                    <a:ea typeface="+mj-ea"/>
                  </a:rPr>
                  <a:t>5</a:t>
                </a:r>
                <a:r>
                  <a:rPr lang="ko-KR" altLang="en-US" sz="800" b="1">
                    <a:latin typeface="+mj-ea"/>
                    <a:ea typeface="+mj-ea"/>
                  </a:rPr>
                  <a:t>점 만점 기준</a:t>
                </a:r>
                <a:r>
                  <a:rPr lang="en-US" altLang="ko-KR" sz="800" b="1">
                    <a:latin typeface="+mj-ea"/>
                    <a:ea typeface="+mj-ea"/>
                  </a:rPr>
                  <a:t> </a:t>
                </a:r>
                <a:endParaRPr lang="en-US" altLang="ko-KR" sz="8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54" name="Chevron Down">
              <a:extLst>
                <a:ext uri="{FF2B5EF4-FFF2-40B4-BE49-F238E27FC236}">
                  <a16:creationId xmlns:a16="http://schemas.microsoft.com/office/drawing/2014/main" id="{C0663D34-57F1-DDD2-5E96-84B7D292DD31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3433594" y="1302080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1D19266-D98D-C46D-5872-8DC79778CAE8}"/>
              </a:ext>
            </a:extLst>
          </p:cNvPr>
          <p:cNvGrpSpPr/>
          <p:nvPr/>
        </p:nvGrpSpPr>
        <p:grpSpPr>
          <a:xfrm>
            <a:off x="1187450" y="2760472"/>
            <a:ext cx="2520950" cy="401637"/>
            <a:chOff x="1187450" y="2760472"/>
            <a:chExt cx="2520950" cy="401637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779B4ED-52D3-2F9F-6820-AC064FDD8077}"/>
                </a:ext>
              </a:extLst>
            </p:cNvPr>
            <p:cNvSpPr/>
            <p:nvPr/>
          </p:nvSpPr>
          <p:spPr>
            <a:xfrm>
              <a:off x="1187450" y="2760472"/>
              <a:ext cx="2520950" cy="401637"/>
            </a:xfrm>
            <a:prstGeom prst="roundRect">
              <a:avLst>
                <a:gd name="adj" fmla="val 91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8A0F19B-9885-A7FF-14AE-242A3215AE87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1325563" y="2841423"/>
              <a:ext cx="1060639" cy="212366"/>
              <a:chOff x="593892" y="1584822"/>
              <a:chExt cx="1020056" cy="188703"/>
            </a:xfrm>
          </p:grpSpPr>
          <p:sp>
            <p:nvSpPr>
              <p:cNvPr id="51" name="Circle">
                <a:extLst>
                  <a:ext uri="{FF2B5EF4-FFF2-40B4-BE49-F238E27FC236}">
                    <a16:creationId xmlns:a16="http://schemas.microsoft.com/office/drawing/2014/main" id="{1948045C-0F9E-7AAA-0CB2-2E8F81E4A51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45042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Check" hidden="1">
                <a:extLst>
                  <a:ext uri="{FF2B5EF4-FFF2-40B4-BE49-F238E27FC236}">
                    <a16:creationId xmlns:a16="http://schemas.microsoft.com/office/drawing/2014/main" id="{6AA5F818-DD74-96A1-8F0D-F65C195385F7}"/>
                  </a:ext>
                </a:extLst>
              </p:cNvPr>
              <p:cNvSpPr/>
              <p:nvPr/>
            </p:nvSpPr>
            <p:spPr>
              <a:xfrm>
                <a:off x="637043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Label">
                <a:extLst>
                  <a:ext uri="{FF2B5EF4-FFF2-40B4-BE49-F238E27FC236}">
                    <a16:creationId xmlns:a16="http://schemas.microsoft.com/office/drawing/2014/main" id="{A990A217-5325-5B3C-F034-3203A0D8F673}"/>
                  </a:ext>
                </a:extLst>
              </p:cNvPr>
              <p:cNvSpPr txBox="1"/>
              <p:nvPr/>
            </p:nvSpPr>
            <p:spPr>
              <a:xfrm>
                <a:off x="727242" y="1584822"/>
                <a:ext cx="886706" cy="18870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숙소 피드 가이드</a:t>
                </a:r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5" name="Chevron Down">
              <a:extLst>
                <a:ext uri="{FF2B5EF4-FFF2-40B4-BE49-F238E27FC236}">
                  <a16:creationId xmlns:a16="http://schemas.microsoft.com/office/drawing/2014/main" id="{4FD6595F-C07A-AD8F-9F3A-81388A7FDC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74329" y="2921602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B80DF63-1C0B-434C-B82F-4F3108502336}"/>
              </a:ext>
            </a:extLst>
          </p:cNvPr>
          <p:cNvGrpSpPr/>
          <p:nvPr/>
        </p:nvGrpSpPr>
        <p:grpSpPr>
          <a:xfrm>
            <a:off x="1187450" y="3333383"/>
            <a:ext cx="2520950" cy="401637"/>
            <a:chOff x="1187450" y="2760472"/>
            <a:chExt cx="2520950" cy="401637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D634FE8-6297-3B55-F182-7B8BC9E3C697}"/>
                </a:ext>
              </a:extLst>
            </p:cNvPr>
            <p:cNvSpPr/>
            <p:nvPr/>
          </p:nvSpPr>
          <p:spPr>
            <a:xfrm>
              <a:off x="1187450" y="2760472"/>
              <a:ext cx="2520950" cy="401637"/>
            </a:xfrm>
            <a:prstGeom prst="roundRect">
              <a:avLst>
                <a:gd name="adj" fmla="val 91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5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A85A5A8-C576-EC60-0573-2A6794843D4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1325561" y="2841423"/>
              <a:ext cx="1262617" cy="212366"/>
              <a:chOff x="593892" y="1584822"/>
              <a:chExt cx="1214308" cy="188703"/>
            </a:xfrm>
          </p:grpSpPr>
          <p:sp>
            <p:nvSpPr>
              <p:cNvPr id="61" name="Circle">
                <a:extLst>
                  <a:ext uri="{FF2B5EF4-FFF2-40B4-BE49-F238E27FC236}">
                    <a16:creationId xmlns:a16="http://schemas.microsoft.com/office/drawing/2014/main" id="{193C628C-8521-75D1-4A71-214CC7FFCF1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45042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Check" hidden="1">
                <a:extLst>
                  <a:ext uri="{FF2B5EF4-FFF2-40B4-BE49-F238E27FC236}">
                    <a16:creationId xmlns:a16="http://schemas.microsoft.com/office/drawing/2014/main" id="{88EB54F8-A048-630F-6400-2ACDB11542D9}"/>
                  </a:ext>
                </a:extLst>
              </p:cNvPr>
              <p:cNvSpPr/>
              <p:nvPr/>
            </p:nvSpPr>
            <p:spPr>
              <a:xfrm>
                <a:off x="637043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29" name="Label">
                <a:extLst>
                  <a:ext uri="{FF2B5EF4-FFF2-40B4-BE49-F238E27FC236}">
                    <a16:creationId xmlns:a16="http://schemas.microsoft.com/office/drawing/2014/main" id="{A7B9BFA4-A7BD-850B-DEF7-DBC04EF65129}"/>
                  </a:ext>
                </a:extLst>
              </p:cNvPr>
              <p:cNvSpPr txBox="1"/>
              <p:nvPr/>
            </p:nvSpPr>
            <p:spPr>
              <a:xfrm>
                <a:off x="727242" y="1584822"/>
                <a:ext cx="1080958" cy="18870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랜드마크 피드 가이드</a:t>
                </a:r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0" name="Chevron Down">
              <a:extLst>
                <a:ext uri="{FF2B5EF4-FFF2-40B4-BE49-F238E27FC236}">
                  <a16:creationId xmlns:a16="http://schemas.microsoft.com/office/drawing/2014/main" id="{0AD19782-B14B-EC8E-4F05-208B476A9E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74329" y="2921602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04B049B-630C-0FF6-6E72-56B12D69E13F}"/>
              </a:ext>
            </a:extLst>
          </p:cNvPr>
          <p:cNvGrpSpPr/>
          <p:nvPr/>
        </p:nvGrpSpPr>
        <p:grpSpPr>
          <a:xfrm>
            <a:off x="1187450" y="3906294"/>
            <a:ext cx="2520950" cy="401637"/>
            <a:chOff x="1187450" y="2760472"/>
            <a:chExt cx="2520950" cy="401637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71518711-5258-7174-1D23-40D09C4CF965}"/>
                </a:ext>
              </a:extLst>
            </p:cNvPr>
            <p:cNvSpPr/>
            <p:nvPr/>
          </p:nvSpPr>
          <p:spPr>
            <a:xfrm>
              <a:off x="1187450" y="2760472"/>
              <a:ext cx="2520950" cy="401637"/>
            </a:xfrm>
            <a:prstGeom prst="roundRect">
              <a:avLst>
                <a:gd name="adj" fmla="val 91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E52B0F5-AC27-DA7A-47E9-D5EBDD1DCFF7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325563" y="2841423"/>
              <a:ext cx="1296280" cy="212366"/>
              <a:chOff x="593892" y="1584822"/>
              <a:chExt cx="1246682" cy="188703"/>
            </a:xfrm>
          </p:grpSpPr>
          <p:sp>
            <p:nvSpPr>
              <p:cNvPr id="134" name="Circle">
                <a:extLst>
                  <a:ext uri="{FF2B5EF4-FFF2-40B4-BE49-F238E27FC236}">
                    <a16:creationId xmlns:a16="http://schemas.microsoft.com/office/drawing/2014/main" id="{461AB1FB-35A6-B4DF-5CCF-CD871370D68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45042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Check" hidden="1">
                <a:extLst>
                  <a:ext uri="{FF2B5EF4-FFF2-40B4-BE49-F238E27FC236}">
                    <a16:creationId xmlns:a16="http://schemas.microsoft.com/office/drawing/2014/main" id="{921AFC2D-C321-D0F5-3F15-47F309DDC6BF}"/>
                  </a:ext>
                </a:extLst>
              </p:cNvPr>
              <p:cNvSpPr/>
              <p:nvPr/>
            </p:nvSpPr>
            <p:spPr>
              <a:xfrm>
                <a:off x="637043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Label">
                <a:extLst>
                  <a:ext uri="{FF2B5EF4-FFF2-40B4-BE49-F238E27FC236}">
                    <a16:creationId xmlns:a16="http://schemas.microsoft.com/office/drawing/2014/main" id="{158AB204-EFD4-0F67-01DB-CB85892CEB96}"/>
                  </a:ext>
                </a:extLst>
              </p:cNvPr>
              <p:cNvSpPr txBox="1"/>
              <p:nvPr/>
            </p:nvSpPr>
            <p:spPr>
              <a:xfrm>
                <a:off x="727242" y="1584822"/>
                <a:ext cx="1113332" cy="18870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여행 일정 피드 가이드</a:t>
                </a:r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3" name="Chevron Down">
              <a:extLst>
                <a:ext uri="{FF2B5EF4-FFF2-40B4-BE49-F238E27FC236}">
                  <a16:creationId xmlns:a16="http://schemas.microsoft.com/office/drawing/2014/main" id="{2477919F-73DB-888A-3FDA-D209BF1DE9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74329" y="2921602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29047C4-C9CB-CAFA-7512-35E8A5D1CB4F}"/>
              </a:ext>
            </a:extLst>
          </p:cNvPr>
          <p:cNvGrpSpPr/>
          <p:nvPr/>
        </p:nvGrpSpPr>
        <p:grpSpPr>
          <a:xfrm>
            <a:off x="1187450" y="4479205"/>
            <a:ext cx="2520950" cy="401637"/>
            <a:chOff x="1187450" y="2760472"/>
            <a:chExt cx="2520950" cy="401637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C5381F00-C81D-03EF-4370-ED91E707A581}"/>
                </a:ext>
              </a:extLst>
            </p:cNvPr>
            <p:cNvSpPr/>
            <p:nvPr/>
          </p:nvSpPr>
          <p:spPr>
            <a:xfrm>
              <a:off x="1187450" y="2760472"/>
              <a:ext cx="2520950" cy="401637"/>
            </a:xfrm>
            <a:prstGeom prst="roundRect">
              <a:avLst>
                <a:gd name="adj" fmla="val 91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4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FE5C156-E982-50EC-373F-9332E0311968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325563" y="2841423"/>
              <a:ext cx="1060639" cy="212366"/>
              <a:chOff x="593892" y="1584822"/>
              <a:chExt cx="1020057" cy="188703"/>
            </a:xfrm>
          </p:grpSpPr>
          <p:sp>
            <p:nvSpPr>
              <p:cNvPr id="151" name="Circle">
                <a:extLst>
                  <a:ext uri="{FF2B5EF4-FFF2-40B4-BE49-F238E27FC236}">
                    <a16:creationId xmlns:a16="http://schemas.microsoft.com/office/drawing/2014/main" id="{191731E6-C073-D40D-0C45-98D4FCE3D20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45042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67" name="Check" hidden="1">
                <a:extLst>
                  <a:ext uri="{FF2B5EF4-FFF2-40B4-BE49-F238E27FC236}">
                    <a16:creationId xmlns:a16="http://schemas.microsoft.com/office/drawing/2014/main" id="{737E2F70-2117-B196-A170-0635F07C0DA0}"/>
                  </a:ext>
                </a:extLst>
              </p:cNvPr>
              <p:cNvSpPr/>
              <p:nvPr/>
            </p:nvSpPr>
            <p:spPr>
              <a:xfrm>
                <a:off x="637043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Label">
                <a:extLst>
                  <a:ext uri="{FF2B5EF4-FFF2-40B4-BE49-F238E27FC236}">
                    <a16:creationId xmlns:a16="http://schemas.microsoft.com/office/drawing/2014/main" id="{A68E8AAF-C0B1-6737-851D-6D78A0026B99}"/>
                  </a:ext>
                </a:extLst>
              </p:cNvPr>
              <p:cNvSpPr txBox="1"/>
              <p:nvPr/>
            </p:nvSpPr>
            <p:spPr>
              <a:xfrm>
                <a:off x="727242" y="1584822"/>
                <a:ext cx="886707" cy="18870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쇼핑 피드 가이드</a:t>
                </a:r>
                <a:endParaRPr lang="en-US" sz="900">
                  <a:solidFill>
                    <a:srgbClr val="5F5F5F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0" name="Chevron Down">
              <a:extLst>
                <a:ext uri="{FF2B5EF4-FFF2-40B4-BE49-F238E27FC236}">
                  <a16:creationId xmlns:a16="http://schemas.microsoft.com/office/drawing/2014/main" id="{E7B93158-B3B8-9795-D789-601D7C7B14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74329" y="2921602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353D4253-8EA6-8C42-27E7-EA869EAFC087}"/>
              </a:ext>
            </a:extLst>
          </p:cNvPr>
          <p:cNvSpPr/>
          <p:nvPr/>
        </p:nvSpPr>
        <p:spPr>
          <a:xfrm>
            <a:off x="1187451" y="6035484"/>
            <a:ext cx="2520950" cy="401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사용하기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4B3C97-EF2D-79DB-157F-8789FEC82094}"/>
              </a:ext>
            </a:extLst>
          </p:cNvPr>
          <p:cNvSpPr/>
          <p:nvPr/>
        </p:nvSpPr>
        <p:spPr>
          <a:xfrm>
            <a:off x="945857" y="1017966"/>
            <a:ext cx="45719" cy="5017518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072CBB-6C70-4623-8AB9-25F72D63BF8A}"/>
              </a:ext>
            </a:extLst>
          </p:cNvPr>
          <p:cNvSpPr/>
          <p:nvPr/>
        </p:nvSpPr>
        <p:spPr>
          <a:xfrm>
            <a:off x="757125" y="343816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D87224-D4E4-9BE0-BBB1-7F06EA8CE7C2}"/>
              </a:ext>
            </a:extLst>
          </p:cNvPr>
          <p:cNvSpPr/>
          <p:nvPr/>
        </p:nvSpPr>
        <p:spPr>
          <a:xfrm>
            <a:off x="1857881" y="598726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E65ACC-A252-4974-BA61-640A15F8A0BC}"/>
              </a:ext>
            </a:extLst>
          </p:cNvPr>
          <p:cNvSpPr/>
          <p:nvPr/>
        </p:nvSpPr>
        <p:spPr>
          <a:xfrm>
            <a:off x="1118629" y="110525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Delete">
            <a:extLst>
              <a:ext uri="{FF2B5EF4-FFF2-40B4-BE49-F238E27FC236}">
                <a16:creationId xmlns:a16="http://schemas.microsoft.com/office/drawing/2014/main" id="{43168B04-DEA7-9293-CB32-A5313052A059}"/>
              </a:ext>
            </a:extLst>
          </p:cNvPr>
          <p:cNvSpPr>
            <a:spLocks noChangeAspect="1"/>
          </p:cNvSpPr>
          <p:nvPr/>
        </p:nvSpPr>
        <p:spPr bwMode="auto">
          <a:xfrm>
            <a:off x="3637587" y="711770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9633E06-60D6-B142-230C-5A8EC4A9B6DC}"/>
              </a:ext>
            </a:extLst>
          </p:cNvPr>
          <p:cNvCxnSpPr>
            <a:cxnSpLocks/>
          </p:cNvCxnSpPr>
          <p:nvPr/>
        </p:nvCxnSpPr>
        <p:spPr>
          <a:xfrm flipV="1">
            <a:off x="3474329" y="5089524"/>
            <a:ext cx="1313571" cy="1183260"/>
          </a:xfrm>
          <a:prstGeom prst="curvedConnector3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F66A50-1FA2-5A79-B101-9A7A9A948EB3}"/>
              </a:ext>
            </a:extLst>
          </p:cNvPr>
          <p:cNvGrpSpPr/>
          <p:nvPr/>
        </p:nvGrpSpPr>
        <p:grpSpPr>
          <a:xfrm>
            <a:off x="4787900" y="584866"/>
            <a:ext cx="2817774" cy="5569237"/>
            <a:chOff x="4787900" y="584866"/>
            <a:chExt cx="2817774" cy="556923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E205DD0-A30E-6A42-AE53-334AF30A6A01}"/>
                </a:ext>
              </a:extLst>
            </p:cNvPr>
            <p:cNvGrpSpPr/>
            <p:nvPr/>
          </p:nvGrpSpPr>
          <p:grpSpPr>
            <a:xfrm>
              <a:off x="4787900" y="584866"/>
              <a:ext cx="2817774" cy="5569237"/>
              <a:chOff x="1042988" y="584866"/>
              <a:chExt cx="2817774" cy="556923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18F712E-9CDC-17A2-9335-A4AC57E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t="5398" b="3190"/>
              <a:stretch/>
            </p:blipFill>
            <p:spPr>
              <a:xfrm>
                <a:off x="1042988" y="584866"/>
                <a:ext cx="2817774" cy="556923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BC5FFED-3524-DD5A-5EB6-28363EE85608}"/>
                  </a:ext>
                </a:extLst>
              </p:cNvPr>
              <p:cNvSpPr/>
              <p:nvPr/>
            </p:nvSpPr>
            <p:spPr>
              <a:xfrm>
                <a:off x="1860549" y="4878387"/>
                <a:ext cx="574675" cy="211137"/>
              </a:xfrm>
              <a:prstGeom prst="roundRect">
                <a:avLst>
                  <a:gd name="adj" fmla="val 4448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>
                    <a:solidFill>
                      <a:srgbClr val="7030A0"/>
                    </a:solidFill>
                    <a:latin typeface="+mj-ea"/>
                    <a:ea typeface="+mj-ea"/>
                  </a:rPr>
                  <a:t>#</a:t>
                </a:r>
                <a:r>
                  <a:rPr lang="ko-KR" altLang="en-US" sz="800">
                    <a:solidFill>
                      <a:srgbClr val="7030A0"/>
                    </a:solidFill>
                    <a:latin typeface="+mj-ea"/>
                    <a:ea typeface="+mj-ea"/>
                  </a:rPr>
                  <a:t>여행준비</a:t>
                </a:r>
                <a:endParaRPr lang="ko-KR" altLang="en-US" sz="800" err="1">
                  <a:solidFill>
                    <a:srgbClr val="7030A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Add">
              <a:extLst>
                <a:ext uri="{FF2B5EF4-FFF2-40B4-BE49-F238E27FC236}">
                  <a16:creationId xmlns:a16="http://schemas.microsoft.com/office/drawing/2014/main" id="{B2D3AE29-4D43-CFC7-7628-21F9091CD7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8443" y="2415421"/>
              <a:ext cx="164869" cy="164869"/>
            </a:xfrm>
            <a:custGeom>
              <a:avLst/>
              <a:gdLst>
                <a:gd name="T0" fmla="*/ 29 w 66"/>
                <a:gd name="T1" fmla="*/ 0 h 66"/>
                <a:gd name="T2" fmla="*/ 29 w 66"/>
                <a:gd name="T3" fmla="*/ 29 h 66"/>
                <a:gd name="T4" fmla="*/ 0 w 66"/>
                <a:gd name="T5" fmla="*/ 29 h 66"/>
                <a:gd name="T6" fmla="*/ 0 w 66"/>
                <a:gd name="T7" fmla="*/ 37 h 66"/>
                <a:gd name="T8" fmla="*/ 29 w 66"/>
                <a:gd name="T9" fmla="*/ 37 h 66"/>
                <a:gd name="T10" fmla="*/ 29 w 66"/>
                <a:gd name="T11" fmla="*/ 66 h 66"/>
                <a:gd name="T12" fmla="*/ 37 w 66"/>
                <a:gd name="T13" fmla="*/ 66 h 66"/>
                <a:gd name="T14" fmla="*/ 37 w 66"/>
                <a:gd name="T15" fmla="*/ 37 h 66"/>
                <a:gd name="T16" fmla="*/ 66 w 66"/>
                <a:gd name="T17" fmla="*/ 37 h 66"/>
                <a:gd name="T18" fmla="*/ 66 w 66"/>
                <a:gd name="T19" fmla="*/ 29 h 66"/>
                <a:gd name="T20" fmla="*/ 37 w 66"/>
                <a:gd name="T21" fmla="*/ 29 h 66"/>
                <a:gd name="T22" fmla="*/ 37 w 66"/>
                <a:gd name="T23" fmla="*/ 0 h 66"/>
                <a:gd name="T24" fmla="*/ 29 w 66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29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29" y="37"/>
                  </a:lnTo>
                  <a:lnTo>
                    <a:pt x="29" y="66"/>
                  </a:lnTo>
                  <a:lnTo>
                    <a:pt x="37" y="66"/>
                  </a:lnTo>
                  <a:lnTo>
                    <a:pt x="37" y="37"/>
                  </a:lnTo>
                  <a:lnTo>
                    <a:pt x="66" y="37"/>
                  </a:lnTo>
                  <a:lnTo>
                    <a:pt x="66" y="29"/>
                  </a:lnTo>
                  <a:lnTo>
                    <a:pt x="37" y="29"/>
                  </a:lnTo>
                  <a:lnTo>
                    <a:pt x="37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말풍선: 모서리가 둥근 사각형 24">
              <a:extLst>
                <a:ext uri="{FF2B5EF4-FFF2-40B4-BE49-F238E27FC236}">
                  <a16:creationId xmlns:a16="http://schemas.microsoft.com/office/drawing/2014/main" id="{EBD9C0C4-26A3-3A45-DD15-B19D8DA09BC9}"/>
                </a:ext>
              </a:extLst>
            </p:cNvPr>
            <p:cNvSpPr/>
            <p:nvPr/>
          </p:nvSpPr>
          <p:spPr>
            <a:xfrm>
              <a:off x="7079306" y="2197708"/>
              <a:ext cx="510531" cy="164869"/>
            </a:xfrm>
            <a:prstGeom prst="wedgeRoundRectCallout">
              <a:avLst>
                <a:gd name="adj1" fmla="val 11075"/>
                <a:gd name="adj2" fmla="val 69817"/>
                <a:gd name="adj3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템플릿 선택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DAD55E-4661-F28D-3E6E-29AD3F12C383}"/>
                </a:ext>
              </a:extLst>
            </p:cNvPr>
            <p:cNvSpPr/>
            <p:nvPr/>
          </p:nvSpPr>
          <p:spPr>
            <a:xfrm>
              <a:off x="4874434" y="2699436"/>
              <a:ext cx="2578877" cy="1199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오사카 여행준비 팁을 준비했어요✨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pPr algn="l"/>
              <a:r>
                <a:rPr lang="ko-KR" altLang="en-US" sz="800" b="1"/>
                <a:t>📍 장소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📍 주소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🏠 분위기</a:t>
              </a:r>
              <a:r>
                <a:rPr lang="en-US" altLang="ko-KR" sz="800" b="1"/>
                <a:t>/</a:t>
              </a:r>
              <a:r>
                <a:rPr lang="ko-KR" altLang="en-US" sz="800" b="1"/>
                <a:t>시설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🍽 대표 메뉴 </a:t>
              </a:r>
              <a:r>
                <a:rPr lang="en-US" altLang="ko-KR" sz="800" b="1"/>
                <a:t>&amp; </a:t>
              </a:r>
              <a:r>
                <a:rPr lang="ko-KR" altLang="en-US" sz="800" b="1"/>
                <a:t>맛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✨ 특징</a:t>
              </a:r>
              <a:r>
                <a:rPr lang="en-US" altLang="ko-KR" sz="800" b="1"/>
                <a:t>/</a:t>
              </a:r>
              <a:r>
                <a:rPr lang="ko-KR" altLang="en-US" sz="800" b="1"/>
                <a:t>장점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💰 가격대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⭐ 평점 </a:t>
              </a:r>
              <a:r>
                <a:rPr lang="en-US" altLang="ko-KR" sz="800" b="1"/>
                <a:t>:</a:t>
              </a:r>
              <a:endParaRPr lang="en-US" altLang="ko-KR" sz="8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98F666-FE50-61A5-52E1-8446B91B51D5}"/>
              </a:ext>
            </a:extLst>
          </p:cNvPr>
          <p:cNvSpPr/>
          <p:nvPr/>
        </p:nvSpPr>
        <p:spPr>
          <a:xfrm>
            <a:off x="1118628" y="1032100"/>
            <a:ext cx="2641197" cy="412001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E597B-FD7C-4AA3-99F2-980ADD16BDCE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1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정책 및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129704" y="4239354"/>
            <a:ext cx="4667250" cy="4945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여행만렙 챌린지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349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1053D-E8C0-FCC1-7145-6E811428F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1F320D-F529-0F07-DFDC-AE702337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50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68B024A-C8C9-0F3B-76E3-EDC003F798EC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가이드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4AF257C9-AFD6-937A-1624-2A09451EA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75375"/>
              </p:ext>
            </p:extLst>
          </p:nvPr>
        </p:nvGraphicFramePr>
        <p:xfrm>
          <a:off x="3063240" y="1147572"/>
          <a:ext cx="6731000" cy="55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520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</a:tblGrid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타이틀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맛집 피드 가이드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방문한 맛집 이름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주소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구체적인 위치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지역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지번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도로명 주소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)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🏠 분위기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시설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고급 등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시설 특징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🍽 대표 메뉴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맛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주문한 메뉴와 맛에 대한 느낌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✨ 핵심 포인트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추천 이유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서비스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현지 인기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등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가격대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평균 가격이나 주요 메뉴의 가격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⭐ 평점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⭐⭐⭐⭐⭐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점 만점 기준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 </a:t>
                      </a:r>
                      <a:endParaRPr lang="en-US" altLang="ko-KR" sz="800" b="1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숙소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방문한 숙소 이름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주소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구체적인 위치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지역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지번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도로명 주소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)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🏠 분위기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시설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r>
                        <a:rPr lang="en-US" altLang="ko-KR" sz="800" b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숙소의 분위기와 주요 시설 특징</a:t>
                      </a:r>
                      <a:br>
                        <a:rPr lang="en-US" altLang="ko-KR" sz="800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🏢 주요 서비스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경험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이용한 서비스와 숙소에서의 경험에 대한 느낌</a:t>
                      </a:r>
                    </a:p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✨ 핵심 포인트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추천 이유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관광지와의 거리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등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가격대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평균 숙박 요금이나 대표적인 룸 가격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⭐ 평점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⭐⭐⭐⭐⭐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점 만점 기준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 </a:t>
                      </a:r>
                      <a:endParaRPr lang="en-US" altLang="ko-KR" sz="800" b="1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랜드마크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latin typeface="+mj-ea"/>
                          <a:ea typeface="+mj-ea"/>
                        </a:rPr>
                        <a:t>🛤 교통편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가는방법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가는 경로와 교통 정보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장소명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공식 이름과 위치 정보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💡 추천 이유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매력 포인트나 특별한 이유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⏰ 운영 시간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운영시간과 특별 일정 정보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🎟 입장료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입장료와 관련된 간단한 안내</a:t>
                      </a:r>
                      <a:endParaRPr kumimoji="0" lang="ko-KR" alt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일정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>
                          <a:latin typeface="+mj-ea"/>
                          <a:ea typeface="+mj-ea"/>
                        </a:rPr>
                        <a:t>🛫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일차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☀️ 오전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🌇 오후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🌙 저녁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en-US" altLang="ko-KR" sz="800" b="1">
                          <a:latin typeface="+mj-ea"/>
                          <a:ea typeface="+mj-ea"/>
                        </a:rPr>
                        <a:t>----------------------------------------</a:t>
                      </a:r>
                      <a:endParaRPr lang="ko-KR" altLang="en-US" sz="800" b="1">
                        <a:latin typeface="+mj-ea"/>
                        <a:ea typeface="+mj-ea"/>
                      </a:endParaRPr>
                    </a:p>
                    <a:p>
                      <a:r>
                        <a:rPr lang="ko-KR" altLang="en-US" sz="800" b="1">
                          <a:latin typeface="+mj-ea"/>
                          <a:ea typeface="+mj-ea"/>
                        </a:rPr>
                        <a:t>🛫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일차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☀️ 오전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🌇 오후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🌙 저녁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----------------------------------------</a:t>
                      </a:r>
                      <a:endParaRPr lang="ko-KR" altLang="en-US" sz="800" b="1">
                        <a:latin typeface="+mj-ea"/>
                        <a:ea typeface="+mj-ea"/>
                      </a:endParaRPr>
                    </a:p>
                    <a:p>
                      <a:r>
                        <a:rPr lang="ko-KR" altLang="en-US" sz="800" b="1">
                          <a:latin typeface="+mj-ea"/>
                          <a:ea typeface="+mj-ea"/>
                        </a:rPr>
                        <a:t>🛫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일차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☀️ 오전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🌇 오후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🌙 저녁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lang="ko-KR" altLang="en-US" sz="800" b="1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쇼핑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장소의 이름과 위치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🛒 쇼핑 아이템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주요 판매 아이템 또는 인기 상품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대략적인 가격대나 할인 정보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💡 추천 이유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추천하는 이유나 쇼핑 팁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📝 구매 후기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경험한 후기를 간단히 작성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D73A54-2DA3-0D1D-809F-8F2BE91CE6C2}"/>
              </a:ext>
            </a:extLst>
          </p:cNvPr>
          <p:cNvGrpSpPr/>
          <p:nvPr/>
        </p:nvGrpSpPr>
        <p:grpSpPr>
          <a:xfrm>
            <a:off x="309626" y="1147572"/>
            <a:ext cx="2520950" cy="1443228"/>
            <a:chOff x="1187450" y="1147572"/>
            <a:chExt cx="2520950" cy="14432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E970DA-A596-B396-AD22-8377CD94F4E3}"/>
                </a:ext>
              </a:extLst>
            </p:cNvPr>
            <p:cNvGrpSpPr/>
            <p:nvPr/>
          </p:nvGrpSpPr>
          <p:grpSpPr>
            <a:xfrm>
              <a:off x="1187450" y="1147572"/>
              <a:ext cx="2520950" cy="1443228"/>
              <a:chOff x="1187450" y="1147572"/>
              <a:chExt cx="2520950" cy="1443228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92E3CB4-F475-C5D3-1314-F46B6C2422C6}"/>
                  </a:ext>
                </a:extLst>
              </p:cNvPr>
              <p:cNvSpPr/>
              <p:nvPr/>
            </p:nvSpPr>
            <p:spPr>
              <a:xfrm>
                <a:off x="1187450" y="1147572"/>
                <a:ext cx="2520950" cy="1443228"/>
              </a:xfrm>
              <a:prstGeom prst="roundRect">
                <a:avLst>
                  <a:gd name="adj" fmla="val 91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34D4C44-ECED-5603-71A2-63BF25E9BBC4}"/>
                  </a:ext>
                </a:extLst>
              </p:cNvPr>
              <p:cNvCxnSpPr/>
              <p:nvPr/>
            </p:nvCxnSpPr>
            <p:spPr>
              <a:xfrm>
                <a:off x="1187450" y="1485900"/>
                <a:ext cx="252095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  <a:extLst>
                  <a:ext uri="{FF2B5EF4-FFF2-40B4-BE49-F238E27FC236}">
                    <a16:creationId xmlns:a16="http://schemas.microsoft.com/office/drawing/2014/main" id="{D991D240-F133-1D89-3D99-03FA869D27A6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1325563" y="1215206"/>
                <a:ext cx="1097320" cy="238996"/>
                <a:chOff x="593892" y="1572991"/>
                <a:chExt cx="1055334" cy="212366"/>
              </a:xfrm>
            </p:grpSpPr>
            <p:sp>
              <p:nvSpPr>
                <p:cNvPr id="21" name="Circle">
                  <a:extLst>
                    <a:ext uri="{FF2B5EF4-FFF2-40B4-BE49-F238E27FC236}">
                      <a16:creationId xmlns:a16="http://schemas.microsoft.com/office/drawing/2014/main" id="{79A87228-D25D-D483-776D-002E6D0CC4A2}"/>
                    </a:ext>
                  </a:extLst>
                </p:cNvPr>
                <p:cNvSpPr/>
                <p:nvPr/>
              </p:nvSpPr>
              <p:spPr>
                <a:xfrm>
                  <a:off x="593892" y="1624671"/>
                  <a:ext cx="145042" cy="133350"/>
                </a:xfrm>
                <a:prstGeom prst="ellipse">
                  <a:avLst/>
                </a:prstGeom>
                <a:solidFill>
                  <a:srgbClr val="FFFFFF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" name="Check">
                  <a:extLst>
                    <a:ext uri="{FF2B5EF4-FFF2-40B4-BE49-F238E27FC236}">
                      <a16:creationId xmlns:a16="http://schemas.microsoft.com/office/drawing/2014/main" id="{3B4965AD-5B48-4AF2-8339-E08803EF9478}"/>
                    </a:ext>
                  </a:extLst>
                </p:cNvPr>
                <p:cNvSpPr/>
                <p:nvPr/>
              </p:nvSpPr>
              <p:spPr>
                <a:xfrm>
                  <a:off x="637043" y="1661977"/>
                  <a:ext cx="58738" cy="58738"/>
                </a:xfrm>
                <a:prstGeom prst="ellipse">
                  <a:avLst/>
                </a:prstGeom>
                <a:solidFill>
                  <a:srgbClr val="808080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Label">
                  <a:extLst>
                    <a:ext uri="{FF2B5EF4-FFF2-40B4-BE49-F238E27FC236}">
                      <a16:creationId xmlns:a16="http://schemas.microsoft.com/office/drawing/2014/main" id="{9B291F11-6EDB-D209-7A69-13E9516F9192}"/>
                    </a:ext>
                  </a:extLst>
                </p:cNvPr>
                <p:cNvSpPr txBox="1"/>
                <p:nvPr/>
              </p:nvSpPr>
              <p:spPr>
                <a:xfrm>
                  <a:off x="727242" y="1572991"/>
                  <a:ext cx="921984" cy="212366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>
                      <a:solidFill>
                        <a:srgbClr val="5F5F5F"/>
                      </a:solidFill>
                      <a:latin typeface="+mj-ea"/>
                      <a:ea typeface="+mj-ea"/>
                      <a:cs typeface="Segoe UI" panose="020B0502040204020203" pitchFamily="34" charset="0"/>
                    </a:rPr>
                    <a:t>맛집 피드 가이드</a:t>
                  </a:r>
                  <a:endParaRPr lang="en-US" sz="900">
                    <a:solidFill>
                      <a:srgbClr val="5F5F5F"/>
                    </a:solidFill>
                    <a:latin typeface="+mj-ea"/>
                    <a:ea typeface="+mj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4B29501-952D-A5EA-42A2-0060120746EE}"/>
                  </a:ext>
                </a:extLst>
              </p:cNvPr>
              <p:cNvSpPr/>
              <p:nvPr/>
            </p:nvSpPr>
            <p:spPr>
              <a:xfrm>
                <a:off x="1207690" y="1565210"/>
                <a:ext cx="250070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800" b="1">
                    <a:latin typeface="+mj-ea"/>
                    <a:ea typeface="+mj-ea"/>
                  </a:rPr>
                  <a:t>📍 장소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방문한 맛집 이름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📍 주소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구체적인 위치</a:t>
                </a:r>
                <a:r>
                  <a:rPr lang="en-US" altLang="ko-KR" sz="800" b="1">
                    <a:latin typeface="+mj-ea"/>
                    <a:ea typeface="+mj-ea"/>
                  </a:rPr>
                  <a:t>(</a:t>
                </a:r>
                <a:r>
                  <a:rPr lang="ko-KR" altLang="en-US" sz="800" b="1">
                    <a:latin typeface="+mj-ea"/>
                    <a:ea typeface="+mj-ea"/>
                  </a:rPr>
                  <a:t>지역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지번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도로명 주소</a:t>
                </a:r>
                <a:r>
                  <a:rPr lang="en-US" altLang="ko-KR" sz="800" b="1">
                    <a:latin typeface="+mj-ea"/>
                    <a:ea typeface="+mj-ea"/>
                  </a:rPr>
                  <a:t>)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🏠 분위기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시설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캐주얼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고급 등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시설 특징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🍽 대표 메뉴 </a:t>
                </a:r>
                <a:r>
                  <a:rPr lang="en-US" altLang="ko-KR" sz="800" b="1">
                    <a:latin typeface="+mj-ea"/>
                    <a:ea typeface="+mj-ea"/>
                  </a:rPr>
                  <a:t>&amp; </a:t>
                </a:r>
                <a:r>
                  <a:rPr lang="ko-KR" altLang="en-US" sz="800" b="1">
                    <a:latin typeface="+mj-ea"/>
                    <a:ea typeface="+mj-ea"/>
                  </a:rPr>
                  <a:t>맛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주문한 메뉴와 맛에 대한 느낌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✨ 특징</a:t>
                </a:r>
                <a:r>
                  <a:rPr lang="en-US" altLang="ko-KR" sz="800" b="1">
                    <a:latin typeface="+mj-ea"/>
                    <a:ea typeface="+mj-ea"/>
                  </a:rPr>
                  <a:t>/</a:t>
                </a:r>
                <a:r>
                  <a:rPr lang="ko-KR" altLang="en-US" sz="800" b="1">
                    <a:latin typeface="+mj-ea"/>
                    <a:ea typeface="+mj-ea"/>
                  </a:rPr>
                  <a:t>장점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추천 이유 </a:t>
                </a:r>
                <a:r>
                  <a:rPr lang="en-US" altLang="ko-KR" sz="800" b="1">
                    <a:latin typeface="+mj-ea"/>
                    <a:ea typeface="+mj-ea"/>
                  </a:rPr>
                  <a:t>(</a:t>
                </a:r>
                <a:r>
                  <a:rPr lang="ko-KR" altLang="en-US" sz="800" b="1">
                    <a:latin typeface="+mj-ea"/>
                    <a:ea typeface="+mj-ea"/>
                  </a:rPr>
                  <a:t>서비스</a:t>
                </a:r>
                <a:r>
                  <a:rPr lang="en-US" altLang="ko-KR" sz="800" b="1">
                    <a:latin typeface="+mj-ea"/>
                    <a:ea typeface="+mj-ea"/>
                  </a:rPr>
                  <a:t>, </a:t>
                </a:r>
                <a:r>
                  <a:rPr lang="ko-KR" altLang="en-US" sz="800" b="1">
                    <a:latin typeface="+mj-ea"/>
                    <a:ea typeface="+mj-ea"/>
                  </a:rPr>
                  <a:t>현지 인기</a:t>
                </a:r>
                <a:r>
                  <a:rPr lang="en-US" altLang="ko-KR" sz="800" b="1">
                    <a:latin typeface="+mj-ea"/>
                    <a:ea typeface="+mj-ea"/>
                  </a:rPr>
                  <a:t>) </a:t>
                </a:r>
                <a:r>
                  <a:rPr lang="ko-KR" altLang="en-US" sz="800" b="1">
                    <a:latin typeface="+mj-ea"/>
                    <a:ea typeface="+mj-ea"/>
                  </a:rPr>
                  <a:t>등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💰 가격대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평균 가격이나 주요 메뉴의 가격</a:t>
                </a:r>
                <a:br>
                  <a:rPr lang="ko-KR" altLang="en-US" sz="800" b="1">
                    <a:latin typeface="+mj-ea"/>
                    <a:ea typeface="+mj-ea"/>
                  </a:rPr>
                </a:br>
                <a:r>
                  <a:rPr lang="ko-KR" altLang="en-US" sz="800" b="1">
                    <a:latin typeface="+mj-ea"/>
                    <a:ea typeface="+mj-ea"/>
                  </a:rPr>
                  <a:t>⭐ 평점 </a:t>
                </a:r>
                <a:r>
                  <a:rPr lang="en-US" altLang="ko-KR" sz="800" b="1">
                    <a:latin typeface="+mj-ea"/>
                    <a:ea typeface="+mj-ea"/>
                  </a:rPr>
                  <a:t>: </a:t>
                </a:r>
                <a:r>
                  <a:rPr lang="ko-KR" altLang="en-US" sz="800" b="1">
                    <a:latin typeface="+mj-ea"/>
                    <a:ea typeface="+mj-ea"/>
                  </a:rPr>
                  <a:t>⭐⭐⭐⭐⭐</a:t>
                </a:r>
                <a:r>
                  <a:rPr lang="en-US" altLang="ko-KR" sz="800" b="1">
                    <a:latin typeface="+mj-ea"/>
                    <a:ea typeface="+mj-ea"/>
                  </a:rPr>
                  <a:t>5</a:t>
                </a:r>
                <a:r>
                  <a:rPr lang="ko-KR" altLang="en-US" sz="800" b="1">
                    <a:latin typeface="+mj-ea"/>
                    <a:ea typeface="+mj-ea"/>
                  </a:rPr>
                  <a:t>점 만점 기준</a:t>
                </a:r>
                <a:r>
                  <a:rPr lang="en-US" altLang="ko-KR" sz="800" b="1">
                    <a:latin typeface="+mj-ea"/>
                    <a:ea typeface="+mj-ea"/>
                  </a:rPr>
                  <a:t> </a:t>
                </a:r>
                <a:endParaRPr lang="en-US" altLang="ko-KR" sz="8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5" name="Chevron Down">
              <a:extLst>
                <a:ext uri="{FF2B5EF4-FFF2-40B4-BE49-F238E27FC236}">
                  <a16:creationId xmlns:a16="http://schemas.microsoft.com/office/drawing/2014/main" id="{B74EDCF1-435D-9432-6B32-4540E1CB8742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3433594" y="1302080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EFBD69-2337-AD22-DA5D-61E0B07D193D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C75200-841E-2FB6-E8B6-97E375913884}"/>
              </a:ext>
            </a:extLst>
          </p:cNvPr>
          <p:cNvSpPr/>
          <p:nvPr/>
        </p:nvSpPr>
        <p:spPr>
          <a:xfrm>
            <a:off x="3063240" y="1147572"/>
            <a:ext cx="6731000" cy="5507693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5D582A-CFC1-20E9-75CB-50B8449D0C73}"/>
              </a:ext>
            </a:extLst>
          </p:cNvPr>
          <p:cNvSpPr/>
          <p:nvPr/>
        </p:nvSpPr>
        <p:spPr>
          <a:xfrm>
            <a:off x="3947160" y="4947920"/>
            <a:ext cx="233680" cy="198111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BCB2-B896-FF17-34D1-A697931240BA}"/>
              </a:ext>
            </a:extLst>
          </p:cNvPr>
          <p:cNvSpPr txBox="1"/>
          <p:nvPr/>
        </p:nvSpPr>
        <p:spPr>
          <a:xfrm>
            <a:off x="9929845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58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F5F25-50E1-70C7-E060-520940B0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86B00F-5290-F0A8-DC1D-A35D3CCD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51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B9D994-7F2E-2180-F7C4-CE59123E403C}"/>
              </a:ext>
            </a:extLst>
          </p:cNvPr>
          <p:cNvSpPr txBox="1">
            <a:spLocks/>
          </p:cNvSpPr>
          <p:nvPr/>
        </p:nvSpPr>
        <p:spPr>
          <a:xfrm>
            <a:off x="216612" y="22552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가이드</a:t>
            </a:r>
            <a:r>
              <a:rPr lang="en-US" altLang="ko-KR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피드에 붙여졌을 때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E63B1B9A-C3C8-239F-58B1-1F238370E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06268"/>
              </p:ext>
            </p:extLst>
          </p:nvPr>
        </p:nvGraphicFramePr>
        <p:xfrm>
          <a:off x="3063240" y="1147572"/>
          <a:ext cx="6731000" cy="55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520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</a:tblGrid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타이틀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맛집 피드 가이드</a:t>
                      </a:r>
                      <a:endParaRPr lang="en-US" altLang="ko-KR" sz="9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주소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🏠 분위기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시설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🍽 대표 메뉴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맛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✨ 특징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장점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 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가격대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⭐ 평점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lang="en-US" altLang="ko-KR" sz="800" b="1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숙소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주소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🏠 분위기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시설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en-US" altLang="ko-KR" sz="800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🏢 주요 서비스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경험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lang="ko-KR" altLang="en-US" sz="800" b="1">
                        <a:latin typeface="+mj-ea"/>
                        <a:ea typeface="+mj-ea"/>
                      </a:endParaRPr>
                    </a:p>
                    <a:p>
                      <a:pPr algn="l"/>
                      <a:r>
                        <a:rPr lang="ko-KR" altLang="en-US" sz="800" b="1">
                          <a:latin typeface="+mj-ea"/>
                          <a:ea typeface="+mj-ea"/>
                        </a:rPr>
                        <a:t>✨ 핵심 포인트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가격대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en-US" altLang="ko-KR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⭐ 평점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lang="en-US" altLang="ko-KR" sz="800" b="1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랜드마크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latin typeface="+mj-ea"/>
                          <a:ea typeface="+mj-ea"/>
                        </a:rPr>
                        <a:t>🛤 교통편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1">
                          <a:latin typeface="+mj-ea"/>
                          <a:ea typeface="+mj-ea"/>
                        </a:rPr>
                        <a:t>가는방법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장소명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💡 추천 이유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⏰ 운영 시간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🎟 입장료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kumimoji="0" lang="ko-KR" altLang="en-US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 일정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🛫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일차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☀️ 오전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🌇 오후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🌙 저녁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----------------------------------------</a:t>
                      </a:r>
                      <a:endParaRPr lang="ko-KR" altLang="en-US" sz="800" b="1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🛫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일차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☀️ 오전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🌇 오후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🌙 저녁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----------------------------------------</a:t>
                      </a:r>
                      <a:endParaRPr lang="ko-KR" altLang="en-US" sz="800" b="1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🛫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일차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☀️ 오전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🌇 오후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b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🌙 저녁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endParaRPr lang="ko-KR" altLang="en-US" sz="800" b="1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 피드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800" b="1">
                          <a:latin typeface="+mj-ea"/>
                          <a:ea typeface="+mj-ea"/>
                        </a:rPr>
                        <a:t>📍 장소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🛒 쇼핑 아이템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💰 가격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💡 추천 이유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br>
                        <a:rPr lang="ko-KR" altLang="en-US" sz="800" b="1">
                          <a:latin typeface="+mj-ea"/>
                          <a:ea typeface="+mj-ea"/>
                        </a:rPr>
                      </a:br>
                      <a:r>
                        <a:rPr lang="ko-KR" altLang="en-US" sz="800" b="1">
                          <a:latin typeface="+mj-ea"/>
                          <a:ea typeface="+mj-ea"/>
                        </a:rPr>
                        <a:t>📝 구매 후기 </a:t>
                      </a:r>
                      <a:r>
                        <a:rPr lang="en-US" altLang="ko-KR" sz="800" b="1">
                          <a:latin typeface="+mj-ea"/>
                          <a:ea typeface="+mj-ea"/>
                        </a:rPr>
                        <a:t>: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6C0B9B0-9C94-C377-F324-1CBEDF1A0861}"/>
              </a:ext>
            </a:extLst>
          </p:cNvPr>
          <p:cNvGrpSpPr/>
          <p:nvPr/>
        </p:nvGrpSpPr>
        <p:grpSpPr>
          <a:xfrm>
            <a:off x="314046" y="1147573"/>
            <a:ext cx="2553793" cy="5047488"/>
            <a:chOff x="4787900" y="584866"/>
            <a:chExt cx="2817774" cy="556923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9C35C2-A908-AC86-6CA3-DAD023EC99B0}"/>
                </a:ext>
              </a:extLst>
            </p:cNvPr>
            <p:cNvGrpSpPr/>
            <p:nvPr/>
          </p:nvGrpSpPr>
          <p:grpSpPr>
            <a:xfrm>
              <a:off x="4787900" y="584866"/>
              <a:ext cx="2817774" cy="5569237"/>
              <a:chOff x="1042988" y="584866"/>
              <a:chExt cx="2817774" cy="556923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BCCA53F-2BB0-9D8E-BC2D-3B1E6290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5398" b="3190"/>
              <a:stretch/>
            </p:blipFill>
            <p:spPr>
              <a:xfrm>
                <a:off x="1042988" y="584866"/>
                <a:ext cx="2817774" cy="556923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DC8CDA2-1203-7764-BFD0-F1F04024D7DB}"/>
                  </a:ext>
                </a:extLst>
              </p:cNvPr>
              <p:cNvSpPr/>
              <p:nvPr/>
            </p:nvSpPr>
            <p:spPr>
              <a:xfrm>
                <a:off x="1860549" y="4878387"/>
                <a:ext cx="574675" cy="211137"/>
              </a:xfrm>
              <a:prstGeom prst="roundRect">
                <a:avLst>
                  <a:gd name="adj" fmla="val 4448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>
                    <a:solidFill>
                      <a:srgbClr val="7030A0"/>
                    </a:solidFill>
                    <a:latin typeface="+mj-ea"/>
                    <a:ea typeface="+mj-ea"/>
                  </a:rPr>
                  <a:t>#</a:t>
                </a:r>
                <a:r>
                  <a:rPr lang="ko-KR" altLang="en-US" sz="800">
                    <a:solidFill>
                      <a:srgbClr val="7030A0"/>
                    </a:solidFill>
                    <a:latin typeface="+mj-ea"/>
                    <a:ea typeface="+mj-ea"/>
                  </a:rPr>
                  <a:t>여행준비</a:t>
                </a:r>
                <a:endParaRPr lang="ko-KR" altLang="en-US" sz="800" err="1">
                  <a:solidFill>
                    <a:srgbClr val="7030A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" name="Add">
              <a:extLst>
                <a:ext uri="{FF2B5EF4-FFF2-40B4-BE49-F238E27FC236}">
                  <a16:creationId xmlns:a16="http://schemas.microsoft.com/office/drawing/2014/main" id="{C58468C1-E488-B062-3FA6-E0087E1124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8443" y="2415421"/>
              <a:ext cx="164869" cy="164869"/>
            </a:xfrm>
            <a:custGeom>
              <a:avLst/>
              <a:gdLst>
                <a:gd name="T0" fmla="*/ 29 w 66"/>
                <a:gd name="T1" fmla="*/ 0 h 66"/>
                <a:gd name="T2" fmla="*/ 29 w 66"/>
                <a:gd name="T3" fmla="*/ 29 h 66"/>
                <a:gd name="T4" fmla="*/ 0 w 66"/>
                <a:gd name="T5" fmla="*/ 29 h 66"/>
                <a:gd name="T6" fmla="*/ 0 w 66"/>
                <a:gd name="T7" fmla="*/ 37 h 66"/>
                <a:gd name="T8" fmla="*/ 29 w 66"/>
                <a:gd name="T9" fmla="*/ 37 h 66"/>
                <a:gd name="T10" fmla="*/ 29 w 66"/>
                <a:gd name="T11" fmla="*/ 66 h 66"/>
                <a:gd name="T12" fmla="*/ 37 w 66"/>
                <a:gd name="T13" fmla="*/ 66 h 66"/>
                <a:gd name="T14" fmla="*/ 37 w 66"/>
                <a:gd name="T15" fmla="*/ 37 h 66"/>
                <a:gd name="T16" fmla="*/ 66 w 66"/>
                <a:gd name="T17" fmla="*/ 37 h 66"/>
                <a:gd name="T18" fmla="*/ 66 w 66"/>
                <a:gd name="T19" fmla="*/ 29 h 66"/>
                <a:gd name="T20" fmla="*/ 37 w 66"/>
                <a:gd name="T21" fmla="*/ 29 h 66"/>
                <a:gd name="T22" fmla="*/ 37 w 66"/>
                <a:gd name="T23" fmla="*/ 0 h 66"/>
                <a:gd name="T24" fmla="*/ 29 w 66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29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29" y="37"/>
                  </a:lnTo>
                  <a:lnTo>
                    <a:pt x="29" y="66"/>
                  </a:lnTo>
                  <a:lnTo>
                    <a:pt x="37" y="66"/>
                  </a:lnTo>
                  <a:lnTo>
                    <a:pt x="37" y="37"/>
                  </a:lnTo>
                  <a:lnTo>
                    <a:pt x="66" y="37"/>
                  </a:lnTo>
                  <a:lnTo>
                    <a:pt x="66" y="29"/>
                  </a:lnTo>
                  <a:lnTo>
                    <a:pt x="37" y="29"/>
                  </a:lnTo>
                  <a:lnTo>
                    <a:pt x="37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말풍선: 모서리가 둥근 사각형 7">
              <a:extLst>
                <a:ext uri="{FF2B5EF4-FFF2-40B4-BE49-F238E27FC236}">
                  <a16:creationId xmlns:a16="http://schemas.microsoft.com/office/drawing/2014/main" id="{2995E1F1-3836-77B1-B296-0D4C8C49BE4F}"/>
                </a:ext>
              </a:extLst>
            </p:cNvPr>
            <p:cNvSpPr/>
            <p:nvPr/>
          </p:nvSpPr>
          <p:spPr>
            <a:xfrm>
              <a:off x="7079306" y="2197708"/>
              <a:ext cx="510531" cy="164869"/>
            </a:xfrm>
            <a:prstGeom prst="wedgeRoundRectCallout">
              <a:avLst>
                <a:gd name="adj1" fmla="val 11075"/>
                <a:gd name="adj2" fmla="val 69817"/>
                <a:gd name="adj3" fmla="val 16667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템플릿 선택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27925A-001A-C87F-0B70-1461D814C623}"/>
                </a:ext>
              </a:extLst>
            </p:cNvPr>
            <p:cNvSpPr/>
            <p:nvPr/>
          </p:nvSpPr>
          <p:spPr>
            <a:xfrm>
              <a:off x="4874434" y="2699436"/>
              <a:ext cx="2578877" cy="1199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오사카 여행준비 팁을 준비했어요✨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pPr algn="l"/>
              <a:r>
                <a:rPr lang="ko-KR" altLang="en-US" sz="800" b="1"/>
                <a:t>📍 장소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📍 주소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🏠 분위기</a:t>
              </a:r>
              <a:r>
                <a:rPr lang="en-US" altLang="ko-KR" sz="800" b="1"/>
                <a:t>/</a:t>
              </a:r>
              <a:r>
                <a:rPr lang="ko-KR" altLang="en-US" sz="800" b="1"/>
                <a:t>시설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🍽 대표 메뉴 </a:t>
              </a:r>
              <a:r>
                <a:rPr lang="en-US" altLang="ko-KR" sz="800" b="1"/>
                <a:t>&amp; </a:t>
              </a:r>
              <a:r>
                <a:rPr lang="ko-KR" altLang="en-US" sz="800" b="1"/>
                <a:t>맛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✨ 특징</a:t>
              </a:r>
              <a:r>
                <a:rPr lang="en-US" altLang="ko-KR" sz="800" b="1"/>
                <a:t>/</a:t>
              </a:r>
              <a:r>
                <a:rPr lang="ko-KR" altLang="en-US" sz="800" b="1"/>
                <a:t>장점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💰 가격대 </a:t>
              </a:r>
              <a:r>
                <a:rPr lang="en-US" altLang="ko-KR" sz="800" b="1"/>
                <a:t>:</a:t>
              </a:r>
              <a:br>
                <a:rPr lang="ko-KR" altLang="en-US" sz="800" b="1"/>
              </a:br>
              <a:r>
                <a:rPr lang="ko-KR" altLang="en-US" sz="800" b="1"/>
                <a:t>⭐ 평점 </a:t>
              </a:r>
              <a:r>
                <a:rPr lang="en-US" altLang="ko-KR" sz="800" b="1"/>
                <a:t>:</a:t>
              </a:r>
              <a:endParaRPr lang="en-US" altLang="ko-KR" sz="8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0CFAF2-E0B5-47FA-5E48-EABFC4F9D619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2AEFBC-B76A-7303-6C56-D68EED6935B7}"/>
              </a:ext>
            </a:extLst>
          </p:cNvPr>
          <p:cNvSpPr/>
          <p:nvPr/>
        </p:nvSpPr>
        <p:spPr>
          <a:xfrm>
            <a:off x="3063240" y="1147572"/>
            <a:ext cx="6731000" cy="5507695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02B794-183E-1CE9-7D5E-F7291752F38F}"/>
              </a:ext>
            </a:extLst>
          </p:cNvPr>
          <p:cNvSpPr/>
          <p:nvPr/>
        </p:nvSpPr>
        <p:spPr>
          <a:xfrm>
            <a:off x="3947160" y="4947920"/>
            <a:ext cx="233680" cy="198111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E3EF8-BFB2-2A65-B1BA-2841FAF26364}"/>
              </a:ext>
            </a:extLst>
          </p:cNvPr>
          <p:cNvSpPr txBox="1"/>
          <p:nvPr/>
        </p:nvSpPr>
        <p:spPr>
          <a:xfrm>
            <a:off x="9929845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3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104DB-92F5-1BF4-4092-FBCE5E1FE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7687E0-9BAD-4DF0-FDDB-FC19E7CC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피드 상세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A12A2-DEF8-C9E7-2DBD-565A4690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52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FF2BE0-F40A-8ECD-F047-B515C63C95DE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1910913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피드상세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최우수 라벨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 피드 중 최우수 등급을 받은 피드인 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최우수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라벨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94143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피드상세 해시태그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[AS-IS] 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[TO-BE]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해시태그 클릭 시 해시태그 검색 목록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E3AAE99F-8964-E97D-942E-B95158EA18E7}"/>
              </a:ext>
            </a:extLst>
          </p:cNvPr>
          <p:cNvGrpSpPr/>
          <p:nvPr/>
        </p:nvGrpSpPr>
        <p:grpSpPr>
          <a:xfrm>
            <a:off x="1042987" y="576263"/>
            <a:ext cx="1757793" cy="5448206"/>
            <a:chOff x="1042987" y="591406"/>
            <a:chExt cx="1757793" cy="54482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6715E4-C611-A84D-87EF-62E169DB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900" b="2629"/>
            <a:stretch/>
          </p:blipFill>
          <p:spPr>
            <a:xfrm>
              <a:off x="1042989" y="591406"/>
              <a:ext cx="1736788" cy="347252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C11E3D-9120-8623-899A-585C9093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685" b="2690"/>
            <a:stretch/>
          </p:blipFill>
          <p:spPr>
            <a:xfrm>
              <a:off x="1042987" y="2747327"/>
              <a:ext cx="1757793" cy="3292285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CB0648-AC13-E080-C79F-62CCC958DBFF}"/>
              </a:ext>
            </a:extLst>
          </p:cNvPr>
          <p:cNvSpPr/>
          <p:nvPr/>
        </p:nvSpPr>
        <p:spPr>
          <a:xfrm>
            <a:off x="1046594" y="576263"/>
            <a:ext cx="1733183" cy="551821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62F5449-300D-ADC0-08F0-C98CE054F495}"/>
              </a:ext>
            </a:extLst>
          </p:cNvPr>
          <p:cNvGrpSpPr/>
          <p:nvPr/>
        </p:nvGrpSpPr>
        <p:grpSpPr>
          <a:xfrm>
            <a:off x="4787900" y="576263"/>
            <a:ext cx="2816191" cy="6393901"/>
            <a:chOff x="4787900" y="576263"/>
            <a:chExt cx="2816191" cy="63939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CC3535-C503-E12E-4B09-D8A269C5284D}"/>
                </a:ext>
              </a:extLst>
            </p:cNvPr>
            <p:cNvSpPr/>
            <p:nvPr/>
          </p:nvSpPr>
          <p:spPr>
            <a:xfrm>
              <a:off x="4787900" y="576263"/>
              <a:ext cx="2816191" cy="614045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" name="Arrow Left">
              <a:extLst>
                <a:ext uri="{FF2B5EF4-FFF2-40B4-BE49-F238E27FC236}">
                  <a16:creationId xmlns:a16="http://schemas.microsoft.com/office/drawing/2014/main" id="{077C24F1-C335-99E7-E491-15491D7F2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9575" y="698327"/>
              <a:ext cx="178587" cy="150562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C71F43-87CC-D17A-6440-1DB03D135022}"/>
                </a:ext>
              </a:extLst>
            </p:cNvPr>
            <p:cNvSpPr txBox="1"/>
            <p:nvPr/>
          </p:nvSpPr>
          <p:spPr>
            <a:xfrm>
              <a:off x="4996541" y="650371"/>
              <a:ext cx="17657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일본여행</a:t>
              </a:r>
              <a:endParaRPr lang="ko-KR" altLang="en-US" sz="1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3E744A-81DC-6BD0-D9AC-1DD8ED7763E5}"/>
                </a:ext>
              </a:extLst>
            </p:cNvPr>
            <p:cNvSpPr txBox="1"/>
            <p:nvPr/>
          </p:nvSpPr>
          <p:spPr>
            <a:xfrm>
              <a:off x="4794250" y="970700"/>
              <a:ext cx="19680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게시글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1,000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개 좋아요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302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개</a:t>
              </a:r>
              <a:endParaRPr lang="ko-KR" altLang="en-US" sz="800">
                <a:latin typeface="+mn-ea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DD99D58-2F23-CF4F-83D7-725548CECEDD}"/>
                </a:ext>
              </a:extLst>
            </p:cNvPr>
            <p:cNvGrpSpPr/>
            <p:nvPr/>
          </p:nvGrpSpPr>
          <p:grpSpPr>
            <a:xfrm>
              <a:off x="4929095" y="1291029"/>
              <a:ext cx="2522934" cy="1823819"/>
              <a:chOff x="1187789" y="1775209"/>
              <a:chExt cx="2522934" cy="182381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0A1998D-5D27-47EC-CC48-582FD37481E8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D85F654F-1827-267A-9A39-2CE56E1DC6D3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1C8D241C-DC4C-B17C-58FA-A5827B7EF959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98415AC8-8643-EC60-9CA1-C997A50629D9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76" name="타원 75">
                      <a:extLst>
                        <a:ext uri="{FF2B5EF4-FFF2-40B4-BE49-F238E27FC236}">
                          <a16:creationId xmlns:a16="http://schemas.microsoft.com/office/drawing/2014/main" id="{C6DBB4C8-42DE-20DE-B12E-6A1919AD6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77" name="User">
                      <a:extLst>
                        <a:ext uri="{FF2B5EF4-FFF2-40B4-BE49-F238E27FC236}">
                          <a16:creationId xmlns:a16="http://schemas.microsoft.com/office/drawing/2014/main" id="{6CC05852-BDC2-8416-ED9A-3B1541CEA3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3990DEEF-AFF1-20AB-31A1-6EADE9BD104C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괜찮아요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B4BAFA3-1A69-184A-0029-E7D8871E4E0C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오사카 난바역 신상호텔</a:t>
                    </a:r>
                    <a:b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</a:b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센터라 그랜드 오사카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F4948D54-A24C-0D2F-D28E-1789A7152670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7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 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2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B07E7FE-3640-2796-F6FD-A6D6DDC1D399}"/>
                  </a:ext>
                </a:extLst>
              </p:cNvPr>
              <p:cNvGrpSpPr/>
              <p:nvPr/>
            </p:nvGrpSpPr>
            <p:grpSpPr>
              <a:xfrm>
                <a:off x="2523753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F09E22CC-6B9F-911D-A2C7-1DD4ED04A738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331372B-969E-ED17-4A2D-890F41026390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1CAEFCD9-80FA-B25E-7662-B18373E72AD5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98985938-DEB2-30ED-13E3-D4BE99CE2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69" name="User">
                      <a:extLst>
                        <a:ext uri="{FF2B5EF4-FFF2-40B4-BE49-F238E27FC236}">
                          <a16:creationId xmlns:a16="http://schemas.microsoft.com/office/drawing/2014/main" id="{4865D27B-8109-67AE-BBC0-49EF235632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5EDC7E24-76A6-83BE-4350-2FD26748B626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hailey</a:t>
                    </a:r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70D99358-981A-8FAD-6E20-1A6E66B2411F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교토 가볼만한 곳 교토에서 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분정도 떨어져있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C736A30D-054E-DAAF-3913-B1B53BC4B329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27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 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42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DAF3F9B-9F63-E0F9-A984-8967F9719D45}"/>
                </a:ext>
              </a:extLst>
            </p:cNvPr>
            <p:cNvGrpSpPr/>
            <p:nvPr/>
          </p:nvGrpSpPr>
          <p:grpSpPr>
            <a:xfrm>
              <a:off x="4929095" y="3225808"/>
              <a:ext cx="2522934" cy="1823819"/>
              <a:chOff x="1187789" y="1775209"/>
              <a:chExt cx="2522934" cy="182381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2097DF5-A1AB-541D-1384-C43351610F0D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D071D10-2DE2-9DF2-C2A9-D90E4A9A4D6C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6488F06-9AE6-829E-EA3C-338ED1A87CAB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201EDE9F-EB6F-2896-9C13-33EE61FEDBE2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58" name="타원 57">
                      <a:extLst>
                        <a:ext uri="{FF2B5EF4-FFF2-40B4-BE49-F238E27FC236}">
                          <a16:creationId xmlns:a16="http://schemas.microsoft.com/office/drawing/2014/main" id="{2CB23CC6-A038-1F3A-F433-D8A509D47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59" name="User">
                      <a:extLst>
                        <a:ext uri="{FF2B5EF4-FFF2-40B4-BE49-F238E27FC236}">
                          <a16:creationId xmlns:a16="http://schemas.microsoft.com/office/drawing/2014/main" id="{9DB17541-0DC3-BE8B-5298-43564DFCEA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DC3FBC2C-4D0C-3CBA-DAEB-7FB3D1CB60AD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ju7752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D01682D7-4817-7399-44E2-BE9D67222AE0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건축전공을 한 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년차 신공사 직원이 퇴사하고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18DD7A68-9B7E-D7C8-B551-1CBF26A39D8D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EF1EBF8-F850-316D-560C-9AF8AEABA538}"/>
                  </a:ext>
                </a:extLst>
              </p:cNvPr>
              <p:cNvGrpSpPr/>
              <p:nvPr/>
            </p:nvGrpSpPr>
            <p:grpSpPr>
              <a:xfrm>
                <a:off x="2506125" y="1775209"/>
                <a:ext cx="1204598" cy="1823819"/>
                <a:chOff x="1170161" y="1775209"/>
                <a:chExt cx="1204598" cy="1823819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43C28D94-060C-3512-E595-3F97008C2161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F3859F6C-A309-BA6A-CD6F-80796F40E5CF}"/>
                    </a:ext>
                  </a:extLst>
                </p:cNvPr>
                <p:cNvGrpSpPr/>
                <p:nvPr/>
              </p:nvGrpSpPr>
              <p:grpSpPr>
                <a:xfrm>
                  <a:off x="1170161" y="2924024"/>
                  <a:ext cx="1204598" cy="675004"/>
                  <a:chOff x="1170161" y="2924024"/>
                  <a:chExt cx="1204598" cy="675004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AE5C4341-1350-C11D-8087-4D8BDBA404F5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50" name="타원 49">
                      <a:extLst>
                        <a:ext uri="{FF2B5EF4-FFF2-40B4-BE49-F238E27FC236}">
                          <a16:creationId xmlns:a16="http://schemas.microsoft.com/office/drawing/2014/main" id="{0D85B96B-EE9B-919A-E6CF-9ED57C0DD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51" name="User">
                      <a:extLst>
                        <a:ext uri="{FF2B5EF4-FFF2-40B4-BE49-F238E27FC236}">
                          <a16:creationId xmlns:a16="http://schemas.microsoft.com/office/drawing/2014/main" id="{8461E62D-3C31-01F4-7DCD-D07B7A168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45AC9368-4CC6-609E-E8C4-85A3DCD82BB6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미미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inKorea</a:t>
                    </a: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8CA51EA6-6D34-8C9C-738F-A49EBA9E5A41}"/>
                      </a:ext>
                    </a:extLst>
                  </p:cNvPr>
                  <p:cNvSpPr/>
                  <p:nvPr/>
                </p:nvSpPr>
                <p:spPr>
                  <a:xfrm>
                    <a:off x="117016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겨울에는 삿포로 비에이투어를 꼭 가야만하는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94280AA5-BAA8-35BE-D6DC-40C592C1AC21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  <p:sp>
          <p:nvSpPr>
            <p:cNvPr id="80" name="Share">
              <a:extLst>
                <a:ext uri="{FF2B5EF4-FFF2-40B4-BE49-F238E27FC236}">
                  <a16:creationId xmlns:a16="http://schemas.microsoft.com/office/drawing/2014/main" id="{313A5906-4693-D1BF-AA1D-DB497EFC04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29371" y="682780"/>
              <a:ext cx="163513" cy="161925"/>
            </a:xfrm>
            <a:custGeom>
              <a:avLst/>
              <a:gdLst>
                <a:gd name="T0" fmla="*/ 533 w 666"/>
                <a:gd name="T1" fmla="*/ 0 h 667"/>
                <a:gd name="T2" fmla="*/ 400 w 666"/>
                <a:gd name="T3" fmla="*/ 132 h 667"/>
                <a:gd name="T4" fmla="*/ 212 w 666"/>
                <a:gd name="T5" fmla="*/ 226 h 667"/>
                <a:gd name="T6" fmla="*/ 133 w 666"/>
                <a:gd name="T7" fmla="*/ 200 h 667"/>
                <a:gd name="T8" fmla="*/ 0 w 666"/>
                <a:gd name="T9" fmla="*/ 333 h 667"/>
                <a:gd name="T10" fmla="*/ 133 w 666"/>
                <a:gd name="T11" fmla="*/ 467 h 667"/>
                <a:gd name="T12" fmla="*/ 212 w 666"/>
                <a:gd name="T13" fmla="*/ 441 h 667"/>
                <a:gd name="T14" fmla="*/ 400 w 666"/>
                <a:gd name="T15" fmla="*/ 535 h 667"/>
                <a:gd name="T16" fmla="*/ 533 w 666"/>
                <a:gd name="T17" fmla="*/ 667 h 667"/>
                <a:gd name="T18" fmla="*/ 666 w 666"/>
                <a:gd name="T19" fmla="*/ 533 h 667"/>
                <a:gd name="T20" fmla="*/ 533 w 666"/>
                <a:gd name="T21" fmla="*/ 400 h 667"/>
                <a:gd name="T22" fmla="*/ 457 w 666"/>
                <a:gd name="T23" fmla="*/ 424 h 667"/>
                <a:gd name="T24" fmla="*/ 275 w 666"/>
                <a:gd name="T25" fmla="*/ 333 h 667"/>
                <a:gd name="T26" fmla="*/ 457 w 666"/>
                <a:gd name="T27" fmla="*/ 242 h 667"/>
                <a:gd name="T28" fmla="*/ 533 w 666"/>
                <a:gd name="T29" fmla="*/ 267 h 667"/>
                <a:gd name="T30" fmla="*/ 666 w 666"/>
                <a:gd name="T31" fmla="*/ 133 h 667"/>
                <a:gd name="T32" fmla="*/ 533 w 666"/>
                <a:gd name="T33" fmla="*/ 0 h 667"/>
                <a:gd name="T34" fmla="*/ 533 w 666"/>
                <a:gd name="T35" fmla="*/ 27 h 667"/>
                <a:gd name="T36" fmla="*/ 640 w 666"/>
                <a:gd name="T37" fmla="*/ 133 h 667"/>
                <a:gd name="T38" fmla="*/ 533 w 666"/>
                <a:gd name="T39" fmla="*/ 240 h 667"/>
                <a:gd name="T40" fmla="*/ 472 w 666"/>
                <a:gd name="T41" fmla="*/ 221 h 667"/>
                <a:gd name="T42" fmla="*/ 426 w 666"/>
                <a:gd name="T43" fmla="*/ 133 h 667"/>
                <a:gd name="T44" fmla="*/ 533 w 666"/>
                <a:gd name="T45" fmla="*/ 27 h 667"/>
                <a:gd name="T46" fmla="*/ 403 w 666"/>
                <a:gd name="T47" fmla="*/ 160 h 667"/>
                <a:gd name="T48" fmla="*/ 435 w 666"/>
                <a:gd name="T49" fmla="*/ 223 h 667"/>
                <a:gd name="T50" fmla="*/ 264 w 666"/>
                <a:gd name="T51" fmla="*/ 309 h 667"/>
                <a:gd name="T52" fmla="*/ 233 w 666"/>
                <a:gd name="T53" fmla="*/ 245 h 667"/>
                <a:gd name="T54" fmla="*/ 403 w 666"/>
                <a:gd name="T55" fmla="*/ 160 h 667"/>
                <a:gd name="T56" fmla="*/ 133 w 666"/>
                <a:gd name="T57" fmla="*/ 227 h 667"/>
                <a:gd name="T58" fmla="*/ 198 w 666"/>
                <a:gd name="T59" fmla="*/ 249 h 667"/>
                <a:gd name="T60" fmla="*/ 239 w 666"/>
                <a:gd name="T61" fmla="*/ 325 h 667"/>
                <a:gd name="T62" fmla="*/ 200 w 666"/>
                <a:gd name="T63" fmla="*/ 416 h 667"/>
                <a:gd name="T64" fmla="*/ 133 w 666"/>
                <a:gd name="T65" fmla="*/ 440 h 667"/>
                <a:gd name="T66" fmla="*/ 26 w 666"/>
                <a:gd name="T67" fmla="*/ 333 h 667"/>
                <a:gd name="T68" fmla="*/ 133 w 666"/>
                <a:gd name="T69" fmla="*/ 227 h 667"/>
                <a:gd name="T70" fmla="*/ 264 w 666"/>
                <a:gd name="T71" fmla="*/ 357 h 667"/>
                <a:gd name="T72" fmla="*/ 435 w 666"/>
                <a:gd name="T73" fmla="*/ 443 h 667"/>
                <a:gd name="T74" fmla="*/ 403 w 666"/>
                <a:gd name="T75" fmla="*/ 507 h 667"/>
                <a:gd name="T76" fmla="*/ 233 w 666"/>
                <a:gd name="T77" fmla="*/ 422 h 667"/>
                <a:gd name="T78" fmla="*/ 264 w 666"/>
                <a:gd name="T79" fmla="*/ 357 h 667"/>
                <a:gd name="T80" fmla="*/ 533 w 666"/>
                <a:gd name="T81" fmla="*/ 427 h 667"/>
                <a:gd name="T82" fmla="*/ 640 w 666"/>
                <a:gd name="T83" fmla="*/ 533 h 667"/>
                <a:gd name="T84" fmla="*/ 533 w 666"/>
                <a:gd name="T85" fmla="*/ 640 h 667"/>
                <a:gd name="T86" fmla="*/ 426 w 666"/>
                <a:gd name="T87" fmla="*/ 533 h 667"/>
                <a:gd name="T88" fmla="*/ 469 w 666"/>
                <a:gd name="T89" fmla="*/ 448 h 667"/>
                <a:gd name="T90" fmla="*/ 533 w 666"/>
                <a:gd name="T91" fmla="*/ 42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6" h="667">
                  <a:moveTo>
                    <a:pt x="533" y="0"/>
                  </a:moveTo>
                  <a:cubicBezTo>
                    <a:pt x="460" y="0"/>
                    <a:pt x="400" y="59"/>
                    <a:pt x="400" y="132"/>
                  </a:cubicBezTo>
                  <a:lnTo>
                    <a:pt x="212" y="226"/>
                  </a:lnTo>
                  <a:cubicBezTo>
                    <a:pt x="190" y="210"/>
                    <a:pt x="162" y="200"/>
                    <a:pt x="133" y="200"/>
                  </a:cubicBezTo>
                  <a:cubicBezTo>
                    <a:pt x="59" y="200"/>
                    <a:pt x="0" y="260"/>
                    <a:pt x="0" y="333"/>
                  </a:cubicBezTo>
                  <a:cubicBezTo>
                    <a:pt x="0" y="407"/>
                    <a:pt x="59" y="467"/>
                    <a:pt x="133" y="467"/>
                  </a:cubicBezTo>
                  <a:cubicBezTo>
                    <a:pt x="162" y="467"/>
                    <a:pt x="190" y="457"/>
                    <a:pt x="212" y="441"/>
                  </a:cubicBezTo>
                  <a:lnTo>
                    <a:pt x="400" y="535"/>
                  </a:lnTo>
                  <a:cubicBezTo>
                    <a:pt x="400" y="608"/>
                    <a:pt x="460" y="667"/>
                    <a:pt x="533" y="667"/>
                  </a:cubicBezTo>
                  <a:cubicBezTo>
                    <a:pt x="606" y="667"/>
                    <a:pt x="666" y="607"/>
                    <a:pt x="666" y="533"/>
                  </a:cubicBezTo>
                  <a:cubicBezTo>
                    <a:pt x="666" y="460"/>
                    <a:pt x="606" y="400"/>
                    <a:pt x="533" y="400"/>
                  </a:cubicBezTo>
                  <a:cubicBezTo>
                    <a:pt x="505" y="400"/>
                    <a:pt x="478" y="409"/>
                    <a:pt x="457" y="424"/>
                  </a:cubicBezTo>
                  <a:lnTo>
                    <a:pt x="275" y="333"/>
                  </a:lnTo>
                  <a:lnTo>
                    <a:pt x="457" y="242"/>
                  </a:lnTo>
                  <a:cubicBezTo>
                    <a:pt x="478" y="258"/>
                    <a:pt x="505" y="267"/>
                    <a:pt x="533" y="267"/>
                  </a:cubicBezTo>
                  <a:cubicBezTo>
                    <a:pt x="606" y="267"/>
                    <a:pt x="666" y="207"/>
                    <a:pt x="666" y="133"/>
                  </a:cubicBezTo>
                  <a:cubicBezTo>
                    <a:pt x="666" y="60"/>
                    <a:pt x="606" y="0"/>
                    <a:pt x="533" y="0"/>
                  </a:cubicBezTo>
                  <a:close/>
                  <a:moveTo>
                    <a:pt x="533" y="27"/>
                  </a:moveTo>
                  <a:cubicBezTo>
                    <a:pt x="592" y="27"/>
                    <a:pt x="640" y="74"/>
                    <a:pt x="640" y="133"/>
                  </a:cubicBezTo>
                  <a:cubicBezTo>
                    <a:pt x="640" y="192"/>
                    <a:pt x="592" y="240"/>
                    <a:pt x="533" y="240"/>
                  </a:cubicBezTo>
                  <a:cubicBezTo>
                    <a:pt x="510" y="240"/>
                    <a:pt x="489" y="233"/>
                    <a:pt x="472" y="221"/>
                  </a:cubicBezTo>
                  <a:cubicBezTo>
                    <a:pt x="442" y="198"/>
                    <a:pt x="428" y="163"/>
                    <a:pt x="426" y="133"/>
                  </a:cubicBezTo>
                  <a:cubicBezTo>
                    <a:pt x="426" y="74"/>
                    <a:pt x="474" y="27"/>
                    <a:pt x="533" y="27"/>
                  </a:cubicBezTo>
                  <a:close/>
                  <a:moveTo>
                    <a:pt x="403" y="160"/>
                  </a:moveTo>
                  <a:cubicBezTo>
                    <a:pt x="407" y="184"/>
                    <a:pt x="419" y="206"/>
                    <a:pt x="435" y="223"/>
                  </a:cubicBezTo>
                  <a:lnTo>
                    <a:pt x="264" y="309"/>
                  </a:lnTo>
                  <a:cubicBezTo>
                    <a:pt x="259" y="285"/>
                    <a:pt x="248" y="263"/>
                    <a:pt x="233" y="245"/>
                  </a:cubicBezTo>
                  <a:lnTo>
                    <a:pt x="403" y="160"/>
                  </a:lnTo>
                  <a:close/>
                  <a:moveTo>
                    <a:pt x="133" y="227"/>
                  </a:moveTo>
                  <a:cubicBezTo>
                    <a:pt x="158" y="227"/>
                    <a:pt x="180" y="235"/>
                    <a:pt x="198" y="249"/>
                  </a:cubicBezTo>
                  <a:cubicBezTo>
                    <a:pt x="225" y="268"/>
                    <a:pt x="237" y="300"/>
                    <a:pt x="239" y="325"/>
                  </a:cubicBezTo>
                  <a:cubicBezTo>
                    <a:pt x="238" y="361"/>
                    <a:pt x="239" y="379"/>
                    <a:pt x="200" y="416"/>
                  </a:cubicBezTo>
                  <a:cubicBezTo>
                    <a:pt x="182" y="431"/>
                    <a:pt x="158" y="440"/>
                    <a:pt x="133" y="440"/>
                  </a:cubicBezTo>
                  <a:cubicBezTo>
                    <a:pt x="74" y="440"/>
                    <a:pt x="26" y="392"/>
                    <a:pt x="26" y="333"/>
                  </a:cubicBezTo>
                  <a:cubicBezTo>
                    <a:pt x="26" y="274"/>
                    <a:pt x="74" y="227"/>
                    <a:pt x="133" y="227"/>
                  </a:cubicBezTo>
                  <a:close/>
                  <a:moveTo>
                    <a:pt x="264" y="357"/>
                  </a:moveTo>
                  <a:lnTo>
                    <a:pt x="435" y="443"/>
                  </a:lnTo>
                  <a:cubicBezTo>
                    <a:pt x="419" y="461"/>
                    <a:pt x="407" y="482"/>
                    <a:pt x="403" y="507"/>
                  </a:cubicBezTo>
                  <a:lnTo>
                    <a:pt x="233" y="422"/>
                  </a:lnTo>
                  <a:cubicBezTo>
                    <a:pt x="248" y="404"/>
                    <a:pt x="259" y="382"/>
                    <a:pt x="264" y="357"/>
                  </a:cubicBezTo>
                  <a:close/>
                  <a:moveTo>
                    <a:pt x="533" y="427"/>
                  </a:moveTo>
                  <a:cubicBezTo>
                    <a:pt x="592" y="427"/>
                    <a:pt x="640" y="474"/>
                    <a:pt x="640" y="533"/>
                  </a:cubicBezTo>
                  <a:cubicBezTo>
                    <a:pt x="640" y="592"/>
                    <a:pt x="592" y="640"/>
                    <a:pt x="533" y="640"/>
                  </a:cubicBezTo>
                  <a:cubicBezTo>
                    <a:pt x="474" y="640"/>
                    <a:pt x="426" y="592"/>
                    <a:pt x="426" y="533"/>
                  </a:cubicBezTo>
                  <a:cubicBezTo>
                    <a:pt x="430" y="495"/>
                    <a:pt x="442" y="468"/>
                    <a:pt x="469" y="448"/>
                  </a:cubicBezTo>
                  <a:cubicBezTo>
                    <a:pt x="487" y="435"/>
                    <a:pt x="509" y="427"/>
                    <a:pt x="533" y="427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1E09AB86-2BEF-1169-3BE9-B7DB70D8DC73}"/>
                </a:ext>
              </a:extLst>
            </p:cNvPr>
            <p:cNvSpPr/>
            <p:nvPr/>
          </p:nvSpPr>
          <p:spPr>
            <a:xfrm>
              <a:off x="7029190" y="972947"/>
              <a:ext cx="493973" cy="227623"/>
            </a:xfrm>
            <a:prstGeom prst="roundRect">
              <a:avLst>
                <a:gd name="adj" fmla="val 4323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팔로우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F396788-C43D-96B4-CAB1-75687B1401E4}"/>
                </a:ext>
              </a:extLst>
            </p:cNvPr>
            <p:cNvGrpSpPr/>
            <p:nvPr/>
          </p:nvGrpSpPr>
          <p:grpSpPr>
            <a:xfrm>
              <a:off x="4929095" y="5146345"/>
              <a:ext cx="2522934" cy="1823819"/>
              <a:chOff x="1187789" y="1775209"/>
              <a:chExt cx="2522934" cy="1823819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5184B948-F272-0B89-7B54-6FF495C8DDA5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B74992C0-386D-12F1-522F-29F833409178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35E7E55F-273D-87CC-7100-F698CB796CD8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65283C16-541A-4693-88CD-C6B9CCA0E5CE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99" name="타원 98">
                      <a:extLst>
                        <a:ext uri="{FF2B5EF4-FFF2-40B4-BE49-F238E27FC236}">
                          <a16:creationId xmlns:a16="http://schemas.microsoft.com/office/drawing/2014/main" id="{A5C93FE7-EA67-E739-8125-58E4B56E84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100" name="User">
                      <a:extLst>
                        <a:ext uri="{FF2B5EF4-FFF2-40B4-BE49-F238E27FC236}">
                          <a16:creationId xmlns:a16="http://schemas.microsoft.com/office/drawing/2014/main" id="{FFBEB0F9-B7B7-20F7-A4B4-00CC33DC8B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2E654B3-6455-CFDA-35CD-01671287CF54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크크땅꼬팝콘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429D6F87-C93A-3078-F5CF-CAEEDD800849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일본우동을 먹고싶다면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? 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간편하게 찾아갈 수있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CCAE5821-03D0-EC77-91D5-EDB64E11E9B6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0C293361-110F-9BDD-6971-EEAB6C3B70F6}"/>
                  </a:ext>
                </a:extLst>
              </p:cNvPr>
              <p:cNvGrpSpPr/>
              <p:nvPr/>
            </p:nvGrpSpPr>
            <p:grpSpPr>
              <a:xfrm>
                <a:off x="2506125" y="1775209"/>
                <a:ext cx="1204598" cy="1823819"/>
                <a:chOff x="1170161" y="1775209"/>
                <a:chExt cx="1204598" cy="1823819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59F6E622-1D9C-F199-C6FD-5437D022C181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D5F395B-249C-6BF2-4B75-F2C3C9640C10}"/>
                    </a:ext>
                  </a:extLst>
                </p:cNvPr>
                <p:cNvGrpSpPr/>
                <p:nvPr/>
              </p:nvGrpSpPr>
              <p:grpSpPr>
                <a:xfrm>
                  <a:off x="1170161" y="2924024"/>
                  <a:ext cx="1204598" cy="675004"/>
                  <a:chOff x="1170161" y="2924024"/>
                  <a:chExt cx="1204598" cy="675004"/>
                </a:xfrm>
              </p:grpSpPr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1450DF6B-52B9-18EC-341F-0587B4C7FCBF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91" name="타원 90">
                      <a:extLst>
                        <a:ext uri="{FF2B5EF4-FFF2-40B4-BE49-F238E27FC236}">
                          <a16:creationId xmlns:a16="http://schemas.microsoft.com/office/drawing/2014/main" id="{1E081386-338D-9576-1F11-9F75E907E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92" name="User">
                      <a:extLst>
                        <a:ext uri="{FF2B5EF4-FFF2-40B4-BE49-F238E27FC236}">
                          <a16:creationId xmlns:a16="http://schemas.microsoft.com/office/drawing/2014/main" id="{281C04ED-F8C8-A213-35CB-483C5EB02F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1460676C-1F26-64BC-A318-BBD0F363294A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치즈케이크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3DF4CFBF-CA93-2249-BC4D-584306F241D7}"/>
                      </a:ext>
                    </a:extLst>
                  </p:cNvPr>
                  <p:cNvSpPr/>
                  <p:nvPr/>
                </p:nvSpPr>
                <p:spPr>
                  <a:xfrm>
                    <a:off x="117016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도쿄에가면 꼭 들려야할 명소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! 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바로 도쿄타워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CCBFAB04-BD3A-F4C9-4F28-BFA0931260F3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</p:grpSp>
      <p:cxnSp>
        <p:nvCxnSpPr>
          <p:cNvPr id="2" name="연결선: 구부러짐 1">
            <a:extLst>
              <a:ext uri="{FF2B5EF4-FFF2-40B4-BE49-F238E27FC236}">
                <a16:creationId xmlns:a16="http://schemas.microsoft.com/office/drawing/2014/main" id="{DB2C41E4-A292-74DE-F430-D2E118F2941D}"/>
              </a:ext>
            </a:extLst>
          </p:cNvPr>
          <p:cNvCxnSpPr>
            <a:cxnSpLocks/>
          </p:cNvCxnSpPr>
          <p:nvPr/>
        </p:nvCxnSpPr>
        <p:spPr>
          <a:xfrm flipV="1">
            <a:off x="1869948" y="4070350"/>
            <a:ext cx="2744385" cy="1173734"/>
          </a:xfrm>
          <a:prstGeom prst="curvedConnector3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CB0EF-1F66-11CD-2165-E0E1FB4885EA}"/>
              </a:ext>
            </a:extLst>
          </p:cNvPr>
          <p:cNvSpPr/>
          <p:nvPr/>
        </p:nvSpPr>
        <p:spPr>
          <a:xfrm>
            <a:off x="1538096" y="5175249"/>
            <a:ext cx="331852" cy="12640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A953C33-2D83-8507-C458-34AFEAB87CDC}"/>
              </a:ext>
            </a:extLst>
          </p:cNvPr>
          <p:cNvSpPr/>
          <p:nvPr/>
        </p:nvSpPr>
        <p:spPr>
          <a:xfrm>
            <a:off x="2362200" y="1186144"/>
            <a:ext cx="377825" cy="156881"/>
          </a:xfrm>
          <a:prstGeom prst="roundRect">
            <a:avLst>
              <a:gd name="adj" fmla="val 50000"/>
            </a:avLst>
          </a:prstGeom>
          <a:solidFill>
            <a:srgbClr val="5E2BB8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6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최우수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800A191-4453-27B5-BEAB-AB9247000C45}"/>
              </a:ext>
            </a:extLst>
          </p:cNvPr>
          <p:cNvSpPr/>
          <p:nvPr/>
        </p:nvSpPr>
        <p:spPr>
          <a:xfrm>
            <a:off x="2248681" y="107031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D759863-364A-A09F-AEA9-4D9B9BB05028}"/>
              </a:ext>
            </a:extLst>
          </p:cNvPr>
          <p:cNvSpPr/>
          <p:nvPr/>
        </p:nvSpPr>
        <p:spPr>
          <a:xfrm>
            <a:off x="1437939" y="504962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Modal Dialog Overlay">
            <a:extLst>
              <a:ext uri="{FF2B5EF4-FFF2-40B4-BE49-F238E27FC236}">
                <a16:creationId xmlns:a16="http://schemas.microsoft.com/office/drawing/2014/main" id="{20FA04C2-E8B9-3782-E747-5A92D0F5DA85}"/>
              </a:ext>
            </a:extLst>
          </p:cNvPr>
          <p:cNvSpPr>
            <a:spLocks/>
          </p:cNvSpPr>
          <p:nvPr/>
        </p:nvSpPr>
        <p:spPr bwMode="auto">
          <a:xfrm>
            <a:off x="6890845" y="875311"/>
            <a:ext cx="713246" cy="376682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 OUT</a:t>
            </a:r>
            <a:r>
              <a:rPr lang="ko-KR" altLang="en-US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v0.4</a:t>
            </a:r>
            <a:endParaRPr lang="en-US" sz="900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0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5370-0263-C190-817F-785C205E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429B1D-D53E-03DE-EC09-A4F03D8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피드 상세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해시태그 검색 목록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B521A-F332-66B7-36CE-C8AD8181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53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9F6508-B5F2-F827-51F7-0C06CDFC49AD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4963860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상세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해시태그 검색 목록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 명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 검색 된 해시태그 명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공유하기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3" action="ppaction://hlinksldjump"/>
                        </a:rPr>
                        <a:t>정책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461690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피드의 게시글 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피드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 +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노출 제한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05977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좋아요 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피드의 좋아요 수 총합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좋아요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피드의 좋아요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 +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581980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팔로우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로그인한 경우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팔로우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언팔로잉 상태 버튼 노출</a:t>
                      </a:r>
                      <a:endParaRPr lang="en-US" altLang="ko-KR" sz="800" b="1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로그인하지 않은 경우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로그인페이지로 이동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로그인 후 되돌아옴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593930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해시태그 피드 리스트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무한스크롤 하여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스크롤 형태와 동일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 순서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등록 최신 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>
                          <a:latin typeface="+mn-ea"/>
                          <a:ea typeface="+mn-ea"/>
                        </a:rPr>
                        <a:t>챌린지 심사 완료된 피드 중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FAIL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노출 제외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미달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086766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노출항목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32734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1F0C3A1-1527-6EB4-4228-F3F36AB9EF71}"/>
              </a:ext>
            </a:extLst>
          </p:cNvPr>
          <p:cNvGrpSpPr/>
          <p:nvPr/>
        </p:nvGrpSpPr>
        <p:grpSpPr>
          <a:xfrm>
            <a:off x="1042988" y="576263"/>
            <a:ext cx="2816191" cy="6393901"/>
            <a:chOff x="4787900" y="576263"/>
            <a:chExt cx="2816191" cy="63939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F98A920-52A8-D8B1-9054-43A909DBD60D}"/>
                </a:ext>
              </a:extLst>
            </p:cNvPr>
            <p:cNvSpPr/>
            <p:nvPr/>
          </p:nvSpPr>
          <p:spPr>
            <a:xfrm>
              <a:off x="4787900" y="576263"/>
              <a:ext cx="2816191" cy="614045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" name="Arrow Left">
              <a:extLst>
                <a:ext uri="{FF2B5EF4-FFF2-40B4-BE49-F238E27FC236}">
                  <a16:creationId xmlns:a16="http://schemas.microsoft.com/office/drawing/2014/main" id="{3F73D48C-0F61-A819-63FB-B3A90D5040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9575" y="698327"/>
              <a:ext cx="178587" cy="150562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CC5EAC-A4A8-FE56-B04D-F27FFF57ADBE}"/>
                </a:ext>
              </a:extLst>
            </p:cNvPr>
            <p:cNvSpPr txBox="1"/>
            <p:nvPr/>
          </p:nvSpPr>
          <p:spPr>
            <a:xfrm>
              <a:off x="4996541" y="650371"/>
              <a:ext cx="17657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#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일본여행</a:t>
              </a:r>
              <a:endParaRPr lang="ko-KR" altLang="en-US" sz="1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CEB5D6-DA52-E182-78B5-F15654EDCB37}"/>
                </a:ext>
              </a:extLst>
            </p:cNvPr>
            <p:cNvSpPr txBox="1"/>
            <p:nvPr/>
          </p:nvSpPr>
          <p:spPr>
            <a:xfrm>
              <a:off x="4794250" y="970700"/>
              <a:ext cx="19680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게시글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1,000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개 좋아요 </a:t>
              </a: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302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개</a:t>
              </a:r>
              <a:endParaRPr lang="ko-KR" altLang="en-US" sz="800">
                <a:latin typeface="+mn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94008A1-8E2C-E4DE-7FE4-EE635D054F71}"/>
                </a:ext>
              </a:extLst>
            </p:cNvPr>
            <p:cNvGrpSpPr/>
            <p:nvPr/>
          </p:nvGrpSpPr>
          <p:grpSpPr>
            <a:xfrm>
              <a:off x="4929095" y="1291029"/>
              <a:ext cx="2522934" cy="1823819"/>
              <a:chOff x="1187789" y="1775209"/>
              <a:chExt cx="2522934" cy="1823819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D8E351D-57DF-62B3-09C6-837591A6A3D6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E735D50C-2A41-F688-CF79-7998BAF657BF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29B3878-E8ED-A035-59DB-02DAB01484F3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8525FB57-1C9E-FA22-4EB4-DFCFC4C188EF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9EDF8FDD-0A50-0E16-8219-1E6A1E094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73" name="User">
                      <a:extLst>
                        <a:ext uri="{FF2B5EF4-FFF2-40B4-BE49-F238E27FC236}">
                          <a16:creationId xmlns:a16="http://schemas.microsoft.com/office/drawing/2014/main" id="{C50A030C-014F-8313-DAC1-5BC78374EE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17F597AC-DAA7-7C1D-BA7A-82775F119A66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괜찮아요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08F570B1-E92D-C59C-A7E3-F3FCD59F1892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오사카 난바역 신상호텔</a:t>
                    </a:r>
                    <a:b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</a:b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센터라 그랜드 오사카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0354242F-4A9A-758C-7A34-F03A02609614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7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 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2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C08C23A-9C21-F053-E85B-E8ECB73CB6C0}"/>
                  </a:ext>
                </a:extLst>
              </p:cNvPr>
              <p:cNvGrpSpPr/>
              <p:nvPr/>
            </p:nvGrpSpPr>
            <p:grpSpPr>
              <a:xfrm>
                <a:off x="2523753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4F8C625-9F05-476E-C8F1-1BC4FA3FC2D2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029C6A19-4390-78B0-91BF-5E1C7F72568C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34285031-B929-CFF3-2878-322EC3ABAE72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BDF19DA4-5262-CF3B-D169-0CFD9C080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65" name="User">
                      <a:extLst>
                        <a:ext uri="{FF2B5EF4-FFF2-40B4-BE49-F238E27FC236}">
                          <a16:creationId xmlns:a16="http://schemas.microsoft.com/office/drawing/2014/main" id="{89065BE6-5670-0C16-F6E0-EFB9C0DE1F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99E7BBF-689D-3C4C-7DB3-BEC3DC823BC8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hailey</a:t>
                    </a:r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8FF6D2AA-F7D7-F765-DFA8-B78F4F0459F6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교토 가볼만한 곳 교토에서 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분정도 떨어져있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F204041-7F72-DC50-73F2-FD330E3FE1C5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27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 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42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65455B2-5299-64CB-21F7-BE228F30FB8F}"/>
                </a:ext>
              </a:extLst>
            </p:cNvPr>
            <p:cNvGrpSpPr/>
            <p:nvPr/>
          </p:nvGrpSpPr>
          <p:grpSpPr>
            <a:xfrm>
              <a:off x="4929095" y="3225808"/>
              <a:ext cx="2522934" cy="1823819"/>
              <a:chOff x="1187789" y="1775209"/>
              <a:chExt cx="2522934" cy="182381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0BEB137-E0AE-362C-5F27-A24E92EB7C11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EB5C9E44-7BE5-591B-16EB-A822779C3457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E85F1964-6643-6BC5-9EF9-DD93DC96C6B1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5CD429FA-998B-1E4E-132D-94B8A124AC71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9A754937-6942-F500-1D39-2AA42C4EF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55" name="User">
                      <a:extLst>
                        <a:ext uri="{FF2B5EF4-FFF2-40B4-BE49-F238E27FC236}">
                          <a16:creationId xmlns:a16="http://schemas.microsoft.com/office/drawing/2014/main" id="{9FF32290-A6FF-481A-90DE-809F483405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5D9EFF9-4BF3-E2BC-4DE3-718CE757B04A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ju7752</a:t>
                    </a: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2B9E2F5E-9C02-D82D-6F4B-C050013F48FE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건축전공을 한 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년차 신공사 직원이 퇴사하고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94938DB-E0B1-2AC0-E4ED-D311B26C5AD9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7A7D671-6801-7380-40B3-D3ABD5DE4348}"/>
                  </a:ext>
                </a:extLst>
              </p:cNvPr>
              <p:cNvGrpSpPr/>
              <p:nvPr/>
            </p:nvGrpSpPr>
            <p:grpSpPr>
              <a:xfrm>
                <a:off x="2506125" y="1775209"/>
                <a:ext cx="1204598" cy="1823819"/>
                <a:chOff x="1170161" y="1775209"/>
                <a:chExt cx="1204598" cy="1823819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4B7773E2-022C-9EC0-CA26-805B77FDBBBB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F39CBB4F-5BF8-C58F-8DFB-B138782A31A1}"/>
                    </a:ext>
                  </a:extLst>
                </p:cNvPr>
                <p:cNvGrpSpPr/>
                <p:nvPr/>
              </p:nvGrpSpPr>
              <p:grpSpPr>
                <a:xfrm>
                  <a:off x="1170161" y="2924024"/>
                  <a:ext cx="1204598" cy="675004"/>
                  <a:chOff x="1170161" y="2924024"/>
                  <a:chExt cx="1204598" cy="675004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1F639E54-5FAD-564A-F133-F02309F60363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46" name="타원 45">
                      <a:extLst>
                        <a:ext uri="{FF2B5EF4-FFF2-40B4-BE49-F238E27FC236}">
                          <a16:creationId xmlns:a16="http://schemas.microsoft.com/office/drawing/2014/main" id="{6B6F0118-A8F7-C5FB-5E3E-CFB3E1B9A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47" name="User">
                      <a:extLst>
                        <a:ext uri="{FF2B5EF4-FFF2-40B4-BE49-F238E27FC236}">
                          <a16:creationId xmlns:a16="http://schemas.microsoft.com/office/drawing/2014/main" id="{816F355D-E66D-C59D-6747-E510885A58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1A0AA3FE-557C-DA48-3E97-2C2BF49AB5F2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미미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inKorea</a:t>
                    </a:r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842BDDCE-42D1-47C7-7A12-76A7B5DE10DA}"/>
                      </a:ext>
                    </a:extLst>
                  </p:cNvPr>
                  <p:cNvSpPr/>
                  <p:nvPr/>
                </p:nvSpPr>
                <p:spPr>
                  <a:xfrm>
                    <a:off x="117016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겨울에는 삿포로 비에이투어를 꼭 가야만하는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B820F67D-1F35-23E1-F66F-BAEDA1A414ED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  <p:sp>
          <p:nvSpPr>
            <p:cNvPr id="16" name="Share">
              <a:extLst>
                <a:ext uri="{FF2B5EF4-FFF2-40B4-BE49-F238E27FC236}">
                  <a16:creationId xmlns:a16="http://schemas.microsoft.com/office/drawing/2014/main" id="{D1FB1CFD-6485-0D6B-1CDD-CC96B4DEBD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29371" y="682780"/>
              <a:ext cx="163513" cy="161925"/>
            </a:xfrm>
            <a:custGeom>
              <a:avLst/>
              <a:gdLst>
                <a:gd name="T0" fmla="*/ 533 w 666"/>
                <a:gd name="T1" fmla="*/ 0 h 667"/>
                <a:gd name="T2" fmla="*/ 400 w 666"/>
                <a:gd name="T3" fmla="*/ 132 h 667"/>
                <a:gd name="T4" fmla="*/ 212 w 666"/>
                <a:gd name="T5" fmla="*/ 226 h 667"/>
                <a:gd name="T6" fmla="*/ 133 w 666"/>
                <a:gd name="T7" fmla="*/ 200 h 667"/>
                <a:gd name="T8" fmla="*/ 0 w 666"/>
                <a:gd name="T9" fmla="*/ 333 h 667"/>
                <a:gd name="T10" fmla="*/ 133 w 666"/>
                <a:gd name="T11" fmla="*/ 467 h 667"/>
                <a:gd name="T12" fmla="*/ 212 w 666"/>
                <a:gd name="T13" fmla="*/ 441 h 667"/>
                <a:gd name="T14" fmla="*/ 400 w 666"/>
                <a:gd name="T15" fmla="*/ 535 h 667"/>
                <a:gd name="T16" fmla="*/ 533 w 666"/>
                <a:gd name="T17" fmla="*/ 667 h 667"/>
                <a:gd name="T18" fmla="*/ 666 w 666"/>
                <a:gd name="T19" fmla="*/ 533 h 667"/>
                <a:gd name="T20" fmla="*/ 533 w 666"/>
                <a:gd name="T21" fmla="*/ 400 h 667"/>
                <a:gd name="T22" fmla="*/ 457 w 666"/>
                <a:gd name="T23" fmla="*/ 424 h 667"/>
                <a:gd name="T24" fmla="*/ 275 w 666"/>
                <a:gd name="T25" fmla="*/ 333 h 667"/>
                <a:gd name="T26" fmla="*/ 457 w 666"/>
                <a:gd name="T27" fmla="*/ 242 h 667"/>
                <a:gd name="T28" fmla="*/ 533 w 666"/>
                <a:gd name="T29" fmla="*/ 267 h 667"/>
                <a:gd name="T30" fmla="*/ 666 w 666"/>
                <a:gd name="T31" fmla="*/ 133 h 667"/>
                <a:gd name="T32" fmla="*/ 533 w 666"/>
                <a:gd name="T33" fmla="*/ 0 h 667"/>
                <a:gd name="T34" fmla="*/ 533 w 666"/>
                <a:gd name="T35" fmla="*/ 27 h 667"/>
                <a:gd name="T36" fmla="*/ 640 w 666"/>
                <a:gd name="T37" fmla="*/ 133 h 667"/>
                <a:gd name="T38" fmla="*/ 533 w 666"/>
                <a:gd name="T39" fmla="*/ 240 h 667"/>
                <a:gd name="T40" fmla="*/ 472 w 666"/>
                <a:gd name="T41" fmla="*/ 221 h 667"/>
                <a:gd name="T42" fmla="*/ 426 w 666"/>
                <a:gd name="T43" fmla="*/ 133 h 667"/>
                <a:gd name="T44" fmla="*/ 533 w 666"/>
                <a:gd name="T45" fmla="*/ 27 h 667"/>
                <a:gd name="T46" fmla="*/ 403 w 666"/>
                <a:gd name="T47" fmla="*/ 160 h 667"/>
                <a:gd name="T48" fmla="*/ 435 w 666"/>
                <a:gd name="T49" fmla="*/ 223 h 667"/>
                <a:gd name="T50" fmla="*/ 264 w 666"/>
                <a:gd name="T51" fmla="*/ 309 h 667"/>
                <a:gd name="T52" fmla="*/ 233 w 666"/>
                <a:gd name="T53" fmla="*/ 245 h 667"/>
                <a:gd name="T54" fmla="*/ 403 w 666"/>
                <a:gd name="T55" fmla="*/ 160 h 667"/>
                <a:gd name="T56" fmla="*/ 133 w 666"/>
                <a:gd name="T57" fmla="*/ 227 h 667"/>
                <a:gd name="T58" fmla="*/ 198 w 666"/>
                <a:gd name="T59" fmla="*/ 249 h 667"/>
                <a:gd name="T60" fmla="*/ 239 w 666"/>
                <a:gd name="T61" fmla="*/ 325 h 667"/>
                <a:gd name="T62" fmla="*/ 200 w 666"/>
                <a:gd name="T63" fmla="*/ 416 h 667"/>
                <a:gd name="T64" fmla="*/ 133 w 666"/>
                <a:gd name="T65" fmla="*/ 440 h 667"/>
                <a:gd name="T66" fmla="*/ 26 w 666"/>
                <a:gd name="T67" fmla="*/ 333 h 667"/>
                <a:gd name="T68" fmla="*/ 133 w 666"/>
                <a:gd name="T69" fmla="*/ 227 h 667"/>
                <a:gd name="T70" fmla="*/ 264 w 666"/>
                <a:gd name="T71" fmla="*/ 357 h 667"/>
                <a:gd name="T72" fmla="*/ 435 w 666"/>
                <a:gd name="T73" fmla="*/ 443 h 667"/>
                <a:gd name="T74" fmla="*/ 403 w 666"/>
                <a:gd name="T75" fmla="*/ 507 h 667"/>
                <a:gd name="T76" fmla="*/ 233 w 666"/>
                <a:gd name="T77" fmla="*/ 422 h 667"/>
                <a:gd name="T78" fmla="*/ 264 w 666"/>
                <a:gd name="T79" fmla="*/ 357 h 667"/>
                <a:gd name="T80" fmla="*/ 533 w 666"/>
                <a:gd name="T81" fmla="*/ 427 h 667"/>
                <a:gd name="T82" fmla="*/ 640 w 666"/>
                <a:gd name="T83" fmla="*/ 533 h 667"/>
                <a:gd name="T84" fmla="*/ 533 w 666"/>
                <a:gd name="T85" fmla="*/ 640 h 667"/>
                <a:gd name="T86" fmla="*/ 426 w 666"/>
                <a:gd name="T87" fmla="*/ 533 h 667"/>
                <a:gd name="T88" fmla="*/ 469 w 666"/>
                <a:gd name="T89" fmla="*/ 448 h 667"/>
                <a:gd name="T90" fmla="*/ 533 w 666"/>
                <a:gd name="T91" fmla="*/ 42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6" h="667">
                  <a:moveTo>
                    <a:pt x="533" y="0"/>
                  </a:moveTo>
                  <a:cubicBezTo>
                    <a:pt x="460" y="0"/>
                    <a:pt x="400" y="59"/>
                    <a:pt x="400" y="132"/>
                  </a:cubicBezTo>
                  <a:lnTo>
                    <a:pt x="212" y="226"/>
                  </a:lnTo>
                  <a:cubicBezTo>
                    <a:pt x="190" y="210"/>
                    <a:pt x="162" y="200"/>
                    <a:pt x="133" y="200"/>
                  </a:cubicBezTo>
                  <a:cubicBezTo>
                    <a:pt x="59" y="200"/>
                    <a:pt x="0" y="260"/>
                    <a:pt x="0" y="333"/>
                  </a:cubicBezTo>
                  <a:cubicBezTo>
                    <a:pt x="0" y="407"/>
                    <a:pt x="59" y="467"/>
                    <a:pt x="133" y="467"/>
                  </a:cubicBezTo>
                  <a:cubicBezTo>
                    <a:pt x="162" y="467"/>
                    <a:pt x="190" y="457"/>
                    <a:pt x="212" y="441"/>
                  </a:cubicBezTo>
                  <a:lnTo>
                    <a:pt x="400" y="535"/>
                  </a:lnTo>
                  <a:cubicBezTo>
                    <a:pt x="400" y="608"/>
                    <a:pt x="460" y="667"/>
                    <a:pt x="533" y="667"/>
                  </a:cubicBezTo>
                  <a:cubicBezTo>
                    <a:pt x="606" y="667"/>
                    <a:pt x="666" y="607"/>
                    <a:pt x="666" y="533"/>
                  </a:cubicBezTo>
                  <a:cubicBezTo>
                    <a:pt x="666" y="460"/>
                    <a:pt x="606" y="400"/>
                    <a:pt x="533" y="400"/>
                  </a:cubicBezTo>
                  <a:cubicBezTo>
                    <a:pt x="505" y="400"/>
                    <a:pt x="478" y="409"/>
                    <a:pt x="457" y="424"/>
                  </a:cubicBezTo>
                  <a:lnTo>
                    <a:pt x="275" y="333"/>
                  </a:lnTo>
                  <a:lnTo>
                    <a:pt x="457" y="242"/>
                  </a:lnTo>
                  <a:cubicBezTo>
                    <a:pt x="478" y="258"/>
                    <a:pt x="505" y="267"/>
                    <a:pt x="533" y="267"/>
                  </a:cubicBezTo>
                  <a:cubicBezTo>
                    <a:pt x="606" y="267"/>
                    <a:pt x="666" y="207"/>
                    <a:pt x="666" y="133"/>
                  </a:cubicBezTo>
                  <a:cubicBezTo>
                    <a:pt x="666" y="60"/>
                    <a:pt x="606" y="0"/>
                    <a:pt x="533" y="0"/>
                  </a:cubicBezTo>
                  <a:close/>
                  <a:moveTo>
                    <a:pt x="533" y="27"/>
                  </a:moveTo>
                  <a:cubicBezTo>
                    <a:pt x="592" y="27"/>
                    <a:pt x="640" y="74"/>
                    <a:pt x="640" y="133"/>
                  </a:cubicBezTo>
                  <a:cubicBezTo>
                    <a:pt x="640" y="192"/>
                    <a:pt x="592" y="240"/>
                    <a:pt x="533" y="240"/>
                  </a:cubicBezTo>
                  <a:cubicBezTo>
                    <a:pt x="510" y="240"/>
                    <a:pt x="489" y="233"/>
                    <a:pt x="472" y="221"/>
                  </a:cubicBezTo>
                  <a:cubicBezTo>
                    <a:pt x="442" y="198"/>
                    <a:pt x="428" y="163"/>
                    <a:pt x="426" y="133"/>
                  </a:cubicBezTo>
                  <a:cubicBezTo>
                    <a:pt x="426" y="74"/>
                    <a:pt x="474" y="27"/>
                    <a:pt x="533" y="27"/>
                  </a:cubicBezTo>
                  <a:close/>
                  <a:moveTo>
                    <a:pt x="403" y="160"/>
                  </a:moveTo>
                  <a:cubicBezTo>
                    <a:pt x="407" y="184"/>
                    <a:pt x="419" y="206"/>
                    <a:pt x="435" y="223"/>
                  </a:cubicBezTo>
                  <a:lnTo>
                    <a:pt x="264" y="309"/>
                  </a:lnTo>
                  <a:cubicBezTo>
                    <a:pt x="259" y="285"/>
                    <a:pt x="248" y="263"/>
                    <a:pt x="233" y="245"/>
                  </a:cubicBezTo>
                  <a:lnTo>
                    <a:pt x="403" y="160"/>
                  </a:lnTo>
                  <a:close/>
                  <a:moveTo>
                    <a:pt x="133" y="227"/>
                  </a:moveTo>
                  <a:cubicBezTo>
                    <a:pt x="158" y="227"/>
                    <a:pt x="180" y="235"/>
                    <a:pt x="198" y="249"/>
                  </a:cubicBezTo>
                  <a:cubicBezTo>
                    <a:pt x="225" y="268"/>
                    <a:pt x="237" y="300"/>
                    <a:pt x="239" y="325"/>
                  </a:cubicBezTo>
                  <a:cubicBezTo>
                    <a:pt x="238" y="361"/>
                    <a:pt x="239" y="379"/>
                    <a:pt x="200" y="416"/>
                  </a:cubicBezTo>
                  <a:cubicBezTo>
                    <a:pt x="182" y="431"/>
                    <a:pt x="158" y="440"/>
                    <a:pt x="133" y="440"/>
                  </a:cubicBezTo>
                  <a:cubicBezTo>
                    <a:pt x="74" y="440"/>
                    <a:pt x="26" y="392"/>
                    <a:pt x="26" y="333"/>
                  </a:cubicBezTo>
                  <a:cubicBezTo>
                    <a:pt x="26" y="274"/>
                    <a:pt x="74" y="227"/>
                    <a:pt x="133" y="227"/>
                  </a:cubicBezTo>
                  <a:close/>
                  <a:moveTo>
                    <a:pt x="264" y="357"/>
                  </a:moveTo>
                  <a:lnTo>
                    <a:pt x="435" y="443"/>
                  </a:lnTo>
                  <a:cubicBezTo>
                    <a:pt x="419" y="461"/>
                    <a:pt x="407" y="482"/>
                    <a:pt x="403" y="507"/>
                  </a:cubicBezTo>
                  <a:lnTo>
                    <a:pt x="233" y="422"/>
                  </a:lnTo>
                  <a:cubicBezTo>
                    <a:pt x="248" y="404"/>
                    <a:pt x="259" y="382"/>
                    <a:pt x="264" y="357"/>
                  </a:cubicBezTo>
                  <a:close/>
                  <a:moveTo>
                    <a:pt x="533" y="427"/>
                  </a:moveTo>
                  <a:cubicBezTo>
                    <a:pt x="592" y="427"/>
                    <a:pt x="640" y="474"/>
                    <a:pt x="640" y="533"/>
                  </a:cubicBezTo>
                  <a:cubicBezTo>
                    <a:pt x="640" y="592"/>
                    <a:pt x="592" y="640"/>
                    <a:pt x="533" y="640"/>
                  </a:cubicBezTo>
                  <a:cubicBezTo>
                    <a:pt x="474" y="640"/>
                    <a:pt x="426" y="592"/>
                    <a:pt x="426" y="533"/>
                  </a:cubicBezTo>
                  <a:cubicBezTo>
                    <a:pt x="430" y="495"/>
                    <a:pt x="442" y="468"/>
                    <a:pt x="469" y="448"/>
                  </a:cubicBezTo>
                  <a:cubicBezTo>
                    <a:pt x="487" y="435"/>
                    <a:pt x="509" y="427"/>
                    <a:pt x="533" y="427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3083F1B-0174-99AC-0930-18509788CFD2}"/>
                </a:ext>
              </a:extLst>
            </p:cNvPr>
            <p:cNvSpPr/>
            <p:nvPr/>
          </p:nvSpPr>
          <p:spPr>
            <a:xfrm>
              <a:off x="7029190" y="972947"/>
              <a:ext cx="493973" cy="227623"/>
            </a:xfrm>
            <a:prstGeom prst="roundRect">
              <a:avLst>
                <a:gd name="adj" fmla="val 4323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팔로우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D4F27E-9EA4-5D84-5BA0-99B11792005D}"/>
                </a:ext>
              </a:extLst>
            </p:cNvPr>
            <p:cNvGrpSpPr/>
            <p:nvPr/>
          </p:nvGrpSpPr>
          <p:grpSpPr>
            <a:xfrm>
              <a:off x="4929095" y="5146345"/>
              <a:ext cx="2522934" cy="1823819"/>
              <a:chOff x="1187789" y="1775209"/>
              <a:chExt cx="2522934" cy="1823819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45E0EA6-1966-1755-B7E7-E6721DF45677}"/>
                  </a:ext>
                </a:extLst>
              </p:cNvPr>
              <p:cNvGrpSpPr/>
              <p:nvPr/>
            </p:nvGrpSpPr>
            <p:grpSpPr>
              <a:xfrm>
                <a:off x="1187789" y="1775209"/>
                <a:ext cx="1186970" cy="1823819"/>
                <a:chOff x="1187789" y="1775209"/>
                <a:chExt cx="1186970" cy="1823819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55DC9CD0-0CB1-6D05-4554-32FF91F758DC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63DA9EC-A537-D87F-E99D-56627E0E52DE}"/>
                    </a:ext>
                  </a:extLst>
                </p:cNvPr>
                <p:cNvGrpSpPr/>
                <p:nvPr/>
              </p:nvGrpSpPr>
              <p:grpSpPr>
                <a:xfrm>
                  <a:off x="1207691" y="2924024"/>
                  <a:ext cx="1167068" cy="675004"/>
                  <a:chOff x="1207691" y="2924024"/>
                  <a:chExt cx="1167068" cy="675004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5D6C04D-DB74-34FA-120C-4D9DAFB72B7C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36" name="타원 35">
                      <a:extLst>
                        <a:ext uri="{FF2B5EF4-FFF2-40B4-BE49-F238E27FC236}">
                          <a16:creationId xmlns:a16="http://schemas.microsoft.com/office/drawing/2014/main" id="{CC458E39-1014-A6A4-2364-0B0C86CD9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37" name="User">
                      <a:extLst>
                        <a:ext uri="{FF2B5EF4-FFF2-40B4-BE49-F238E27FC236}">
                          <a16:creationId xmlns:a16="http://schemas.microsoft.com/office/drawing/2014/main" id="{3B42B00C-CD89-4945-83B4-05B6BB56F5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7EAC6078-648A-82AF-5B01-BF7223233143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크크땅꼬팝콘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A725C7DC-6A40-E526-B467-11610F82E245}"/>
                      </a:ext>
                    </a:extLst>
                  </p:cNvPr>
                  <p:cNvSpPr/>
                  <p:nvPr/>
                </p:nvSpPr>
                <p:spPr>
                  <a:xfrm>
                    <a:off x="120769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일본우동을 먹고싶다면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? 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간편하게 찾아갈 수있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0F14788E-C9AD-E90B-AE1D-13715633E5F0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좋아요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A83AF74-842C-1631-D917-BADC3D5BF3D7}"/>
                  </a:ext>
                </a:extLst>
              </p:cNvPr>
              <p:cNvGrpSpPr/>
              <p:nvPr/>
            </p:nvGrpSpPr>
            <p:grpSpPr>
              <a:xfrm>
                <a:off x="2506125" y="1775209"/>
                <a:ext cx="1204598" cy="1823819"/>
                <a:chOff x="1170161" y="1775209"/>
                <a:chExt cx="1204598" cy="1823819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F97713ED-E6A2-E8DD-2172-AE7391D85E10}"/>
                    </a:ext>
                  </a:extLst>
                </p:cNvPr>
                <p:cNvSpPr/>
                <p:nvPr/>
              </p:nvSpPr>
              <p:spPr>
                <a:xfrm>
                  <a:off x="1187789" y="1775209"/>
                  <a:ext cx="1186970" cy="1122301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BD22195D-4780-D344-ED04-0115C9F50705}"/>
                    </a:ext>
                  </a:extLst>
                </p:cNvPr>
                <p:cNvGrpSpPr/>
                <p:nvPr/>
              </p:nvGrpSpPr>
              <p:grpSpPr>
                <a:xfrm>
                  <a:off x="1170161" y="2924024"/>
                  <a:ext cx="1204598" cy="675004"/>
                  <a:chOff x="1170161" y="2924024"/>
                  <a:chExt cx="1204598" cy="675004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06846414-D1EF-D943-8EF8-69594F14E7A9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42517"/>
                    <a:ext cx="178330" cy="178330"/>
                    <a:chOff x="2764896" y="1004645"/>
                    <a:chExt cx="178330" cy="17833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73AA9BF0-3C89-691C-81BD-FA2DCE1F5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4896" y="1004645"/>
                      <a:ext cx="178330" cy="1783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29" name="User">
                      <a:extLst>
                        <a:ext uri="{FF2B5EF4-FFF2-40B4-BE49-F238E27FC236}">
                          <a16:creationId xmlns:a16="http://schemas.microsoft.com/office/drawing/2014/main" id="{B2C6EE41-32DF-B367-2E1E-2182368007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93824" y="1026758"/>
                      <a:ext cx="119096" cy="119155"/>
                    </a:xfrm>
                    <a:custGeom>
                      <a:avLst/>
                      <a:gdLst>
                        <a:gd name="connsiteX0" fmla="*/ 784055 w 813926"/>
                        <a:gd name="connsiteY0" fmla="*/ 619999 h 814331"/>
                        <a:gd name="connsiteX1" fmla="*/ 611757 w 813926"/>
                        <a:gd name="connsiteY1" fmla="*/ 531394 h 814331"/>
                        <a:gd name="connsiteX2" fmla="*/ 501982 w 813926"/>
                        <a:gd name="connsiteY2" fmla="*/ 482454 h 814331"/>
                        <a:gd name="connsiteX3" fmla="*/ 572540 w 813926"/>
                        <a:gd name="connsiteY3" fmla="*/ 288932 h 814331"/>
                        <a:gd name="connsiteX4" fmla="*/ 473533 w 813926"/>
                        <a:gd name="connsiteY4" fmla="*/ 15443 h 814331"/>
                        <a:gd name="connsiteX5" fmla="*/ 249000 w 813926"/>
                        <a:gd name="connsiteY5" fmla="*/ 99089 h 814331"/>
                        <a:gd name="connsiteX6" fmla="*/ 301718 w 813926"/>
                        <a:gd name="connsiteY6" fmla="*/ 446788 h 814331"/>
                        <a:gd name="connsiteX7" fmla="*/ 184388 w 813926"/>
                        <a:gd name="connsiteY7" fmla="*/ 533953 h 814331"/>
                        <a:gd name="connsiteX8" fmla="*/ 31217 w 813926"/>
                        <a:gd name="connsiteY8" fmla="*/ 605604 h 814331"/>
                        <a:gd name="connsiteX9" fmla="*/ 679 w 813926"/>
                        <a:gd name="connsiteY9" fmla="*/ 759302 h 814331"/>
                        <a:gd name="connsiteX10" fmla="*/ 38610 w 813926"/>
                        <a:gd name="connsiteY10" fmla="*/ 812881 h 814331"/>
                        <a:gd name="connsiteX11" fmla="*/ 787591 w 813926"/>
                        <a:gd name="connsiteY11" fmla="*/ 813201 h 814331"/>
                        <a:gd name="connsiteX12" fmla="*/ 784055 w 813926"/>
                        <a:gd name="connsiteY12" fmla="*/ 619999 h 81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813926" h="814331">
                          <a:moveTo>
                            <a:pt x="784055" y="619999"/>
                          </a:moveTo>
                          <a:cubicBezTo>
                            <a:pt x="758018" y="568179"/>
                            <a:pt x="669779" y="558903"/>
                            <a:pt x="611757" y="531394"/>
                          </a:cubicBezTo>
                          <a:cubicBezTo>
                            <a:pt x="574630" y="516520"/>
                            <a:pt x="537663" y="501007"/>
                            <a:pt x="501982" y="482454"/>
                          </a:cubicBezTo>
                          <a:cubicBezTo>
                            <a:pt x="483659" y="435113"/>
                            <a:pt x="532520" y="397368"/>
                            <a:pt x="572540" y="288932"/>
                          </a:cubicBezTo>
                          <a:cubicBezTo>
                            <a:pt x="596489" y="212963"/>
                            <a:pt x="585559" y="69181"/>
                            <a:pt x="473533" y="15443"/>
                          </a:cubicBezTo>
                          <a:cubicBezTo>
                            <a:pt x="392688" y="-22782"/>
                            <a:pt x="279698" y="11764"/>
                            <a:pt x="249000" y="99089"/>
                          </a:cubicBezTo>
                          <a:cubicBezTo>
                            <a:pt x="178120" y="257905"/>
                            <a:pt x="287574" y="380575"/>
                            <a:pt x="301718" y="446788"/>
                          </a:cubicBezTo>
                          <a:cubicBezTo>
                            <a:pt x="312808" y="509003"/>
                            <a:pt x="224569" y="508204"/>
                            <a:pt x="184388" y="533953"/>
                          </a:cubicBezTo>
                          <a:cubicBezTo>
                            <a:pt x="132634" y="555705"/>
                            <a:pt x="76702" y="572338"/>
                            <a:pt x="31217" y="605604"/>
                          </a:cubicBezTo>
                          <a:cubicBezTo>
                            <a:pt x="-6554" y="649747"/>
                            <a:pt x="8876" y="696288"/>
                            <a:pt x="679" y="759302"/>
                          </a:cubicBezTo>
                          <a:cubicBezTo>
                            <a:pt x="-2054" y="792889"/>
                            <a:pt x="2125" y="817199"/>
                            <a:pt x="38610" y="812881"/>
                          </a:cubicBezTo>
                          <a:cubicBezTo>
                            <a:pt x="292074" y="812881"/>
                            <a:pt x="507286" y="815920"/>
                            <a:pt x="787591" y="813201"/>
                          </a:cubicBezTo>
                          <a:cubicBezTo>
                            <a:pt x="844006" y="812721"/>
                            <a:pt x="793699" y="644949"/>
                            <a:pt x="784055" y="6199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50">
                      <a:solidFill>
                        <a:srgbClr val="80808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08D0B1E1-B065-3291-1DD2-205A7012324E}"/>
                      </a:ext>
                    </a:extLst>
                  </p:cNvPr>
                  <p:cNvSpPr/>
                  <p:nvPr/>
                </p:nvSpPr>
                <p:spPr>
                  <a:xfrm>
                    <a:off x="1339057" y="2924024"/>
                    <a:ext cx="1035702" cy="2153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치즈케이크</a:t>
                    </a:r>
                    <a:endParaRPr lang="en-US" altLang="ko-KR" sz="799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D4C72B32-CF29-5BF6-40D6-2486168B99F0}"/>
                      </a:ext>
                    </a:extLst>
                  </p:cNvPr>
                  <p:cNvSpPr/>
                  <p:nvPr/>
                </p:nvSpPr>
                <p:spPr>
                  <a:xfrm>
                    <a:off x="1170161" y="3129636"/>
                    <a:ext cx="1167068" cy="3382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도쿄에가면 꼭 들려야할 명소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! </a:t>
                    </a:r>
                    <a:r>
                      <a:rPr lang="ko-KR" altLang="en-US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바로 도쿄타워</a:t>
                    </a:r>
                    <a:r>
                      <a: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…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C0DE50CF-9220-00BB-964E-3C2FD03EFBEE}"/>
                      </a:ext>
                    </a:extLst>
                  </p:cNvPr>
                  <p:cNvSpPr/>
                  <p:nvPr/>
                </p:nvSpPr>
                <p:spPr>
                  <a:xfrm>
                    <a:off x="1207691" y="3398973"/>
                    <a:ext cx="1167068" cy="20005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댓글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26126F-FEDE-B83D-D5B6-59AE22177B33}"/>
              </a:ext>
            </a:extLst>
          </p:cNvPr>
          <p:cNvSpPr/>
          <p:nvPr/>
        </p:nvSpPr>
        <p:spPr>
          <a:xfrm>
            <a:off x="1293250" y="682781"/>
            <a:ext cx="690998" cy="19120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0E2241F-11F7-3666-4C02-E79A238876C9}"/>
              </a:ext>
            </a:extLst>
          </p:cNvPr>
          <p:cNvSpPr/>
          <p:nvPr/>
        </p:nvSpPr>
        <p:spPr>
          <a:xfrm>
            <a:off x="1183397" y="57525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76BADF-4141-8A90-AD79-649E70FA41BF}"/>
              </a:ext>
            </a:extLst>
          </p:cNvPr>
          <p:cNvSpPr/>
          <p:nvPr/>
        </p:nvSpPr>
        <p:spPr>
          <a:xfrm>
            <a:off x="3399427" y="59936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D6B7C1-03A2-1A73-7B5A-59B649008E8E}"/>
              </a:ext>
            </a:extLst>
          </p:cNvPr>
          <p:cNvSpPr/>
          <p:nvPr/>
        </p:nvSpPr>
        <p:spPr>
          <a:xfrm>
            <a:off x="974755" y="8764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5D776F-CEA2-0BC9-DE89-9C457F97CA23}"/>
              </a:ext>
            </a:extLst>
          </p:cNvPr>
          <p:cNvSpPr/>
          <p:nvPr/>
        </p:nvSpPr>
        <p:spPr>
          <a:xfrm>
            <a:off x="1695103" y="8764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B41896C-5737-4A2A-CD54-0D813CF83EB7}"/>
              </a:ext>
            </a:extLst>
          </p:cNvPr>
          <p:cNvSpPr/>
          <p:nvPr/>
        </p:nvSpPr>
        <p:spPr>
          <a:xfrm>
            <a:off x="3191762" y="8764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왼쪽 중괄호 74">
            <a:extLst>
              <a:ext uri="{FF2B5EF4-FFF2-40B4-BE49-F238E27FC236}">
                <a16:creationId xmlns:a16="http://schemas.microsoft.com/office/drawing/2014/main" id="{8A027961-C5E3-D489-987F-326AAC4DD946}"/>
              </a:ext>
            </a:extLst>
          </p:cNvPr>
          <p:cNvSpPr/>
          <p:nvPr/>
        </p:nvSpPr>
        <p:spPr>
          <a:xfrm>
            <a:off x="961586" y="1291028"/>
            <a:ext cx="45719" cy="5587291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B383079-0097-82B7-AD9E-6802E836D4CA}"/>
              </a:ext>
            </a:extLst>
          </p:cNvPr>
          <p:cNvSpPr/>
          <p:nvPr/>
        </p:nvSpPr>
        <p:spPr>
          <a:xfrm>
            <a:off x="761885" y="399040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457B52-F367-60B9-7305-09C957810989}"/>
              </a:ext>
            </a:extLst>
          </p:cNvPr>
          <p:cNvSpPr/>
          <p:nvPr/>
        </p:nvSpPr>
        <p:spPr>
          <a:xfrm>
            <a:off x="1120904" y="1224904"/>
            <a:ext cx="1290563" cy="185846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17D23E5-BBE5-31A7-4762-6D7AD58CB1CC}"/>
              </a:ext>
            </a:extLst>
          </p:cNvPr>
          <p:cNvSpPr/>
          <p:nvPr/>
        </p:nvSpPr>
        <p:spPr>
          <a:xfrm>
            <a:off x="1005982" y="113543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Modal Dialog Overlay">
            <a:extLst>
              <a:ext uri="{FF2B5EF4-FFF2-40B4-BE49-F238E27FC236}">
                <a16:creationId xmlns:a16="http://schemas.microsoft.com/office/drawing/2014/main" id="{5DD1E750-42B8-6AD5-2BBC-DA17B1C58DC4}"/>
              </a:ext>
            </a:extLst>
          </p:cNvPr>
          <p:cNvSpPr>
            <a:spLocks/>
          </p:cNvSpPr>
          <p:nvPr/>
        </p:nvSpPr>
        <p:spPr bwMode="auto">
          <a:xfrm>
            <a:off x="3145933" y="860952"/>
            <a:ext cx="713246" cy="376682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 OUT</a:t>
            </a:r>
            <a:r>
              <a:rPr lang="ko-KR" altLang="en-US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v0.4</a:t>
            </a:r>
            <a:endParaRPr lang="en-US" sz="900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Modal Dialog Overlay">
            <a:extLst>
              <a:ext uri="{FF2B5EF4-FFF2-40B4-BE49-F238E27FC236}">
                <a16:creationId xmlns:a16="http://schemas.microsoft.com/office/drawing/2014/main" id="{C881406F-A1D5-AB49-89C8-FA5FFA7D72A3}"/>
              </a:ext>
            </a:extLst>
          </p:cNvPr>
          <p:cNvSpPr>
            <a:spLocks/>
          </p:cNvSpPr>
          <p:nvPr/>
        </p:nvSpPr>
        <p:spPr bwMode="auto">
          <a:xfrm>
            <a:off x="8522589" y="3115205"/>
            <a:ext cx="2637536" cy="664631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 OUT</a:t>
            </a:r>
            <a:r>
              <a:rPr lang="ko-KR" altLang="en-US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v0.4</a:t>
            </a:r>
            <a:endParaRPr lang="en-US" sz="900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AC752D-3CD0-F3EA-D383-FB055CBAA7D4}"/>
              </a:ext>
            </a:extLst>
          </p:cNvPr>
          <p:cNvSpPr txBox="1"/>
          <p:nvPr/>
        </p:nvSpPr>
        <p:spPr>
          <a:xfrm>
            <a:off x="7329371" y="370473"/>
            <a:ext cx="1084959" cy="1384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V1.0 (2025.02.17)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B6A45E-2B31-1290-FFEB-E0C3BBD1E38A}"/>
              </a:ext>
            </a:extLst>
          </p:cNvPr>
          <p:cNvSpPr/>
          <p:nvPr/>
        </p:nvSpPr>
        <p:spPr>
          <a:xfrm>
            <a:off x="8519130" y="3118526"/>
            <a:ext cx="2637536" cy="66131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7604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54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43949C2-2974-4CB6-827E-E8AD71446E2B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해시태그 검색 목록 공유하기 정책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4BB893-5B95-DF40-985C-919C558E140B}"/>
              </a:ext>
            </a:extLst>
          </p:cNvPr>
          <p:cNvSpPr txBox="1"/>
          <p:nvPr/>
        </p:nvSpPr>
        <p:spPr>
          <a:xfrm>
            <a:off x="367824" y="1116013"/>
            <a:ext cx="2808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공유하기 정책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5950C3-33FE-A76E-4877-297D773CD106}"/>
              </a:ext>
            </a:extLst>
          </p:cNvPr>
          <p:cNvSpPr/>
          <p:nvPr/>
        </p:nvSpPr>
        <p:spPr>
          <a:xfrm>
            <a:off x="466725" y="1423790"/>
            <a:ext cx="4180953" cy="1306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닷컴 공통 모듈 공유하기 정책과 동일 </a:t>
            </a:r>
            <a:r>
              <a:rPr lang="en-US" altLang="ko-KR" sz="1050">
                <a:latin typeface="+mj-ea"/>
                <a:ea typeface="+mj-ea"/>
              </a:rPr>
              <a:t>(</a:t>
            </a:r>
            <a:r>
              <a:rPr lang="ko-KR" altLang="en-US" sz="1050">
                <a:latin typeface="+mj-ea"/>
                <a:ea typeface="+mj-ea"/>
              </a:rPr>
              <a:t>원링크  </a:t>
            </a:r>
            <a:r>
              <a:rPr lang="en-US" altLang="ko-KR" sz="1050">
                <a:latin typeface="+mj-ea"/>
                <a:ea typeface="+mj-ea"/>
              </a:rPr>
              <a:t>API </a:t>
            </a:r>
            <a:r>
              <a:rPr lang="ko-KR" altLang="en-US" sz="1050">
                <a:latin typeface="+mj-ea"/>
                <a:ea typeface="+mj-ea"/>
              </a:rPr>
              <a:t>활용</a:t>
            </a:r>
            <a:r>
              <a:rPr lang="en-US" altLang="ko-KR" sz="105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원링크 </a:t>
            </a:r>
            <a:r>
              <a:rPr lang="en-US" altLang="ko-KR" sz="1050">
                <a:latin typeface="+mj-ea"/>
                <a:ea typeface="+mj-ea"/>
              </a:rPr>
              <a:t>API </a:t>
            </a:r>
            <a:r>
              <a:rPr lang="ko-KR" altLang="en-US" sz="1050">
                <a:latin typeface="+mj-ea"/>
                <a:ea typeface="+mj-ea"/>
              </a:rPr>
              <a:t>아래 요청값을 포하여 생성 </a:t>
            </a:r>
            <a:r>
              <a:rPr lang="en-US" altLang="ko-KR" sz="1050">
                <a:latin typeface="+mj-ea"/>
                <a:ea typeface="+mj-ea"/>
              </a:rPr>
              <a:t>(</a:t>
            </a:r>
            <a:r>
              <a:rPr lang="en-US" altLang="ko-KR" sz="1050">
                <a:latin typeface="+mj-ea"/>
                <a:ea typeface="+mj-ea"/>
                <a:hlinkClick r:id="rId3"/>
              </a:rPr>
              <a:t>API </a:t>
            </a:r>
            <a:r>
              <a:rPr lang="ko-KR" altLang="en-US" sz="1050">
                <a:latin typeface="+mj-ea"/>
                <a:ea typeface="+mj-ea"/>
                <a:hlinkClick r:id="rId3"/>
              </a:rPr>
              <a:t>명세서 바로가기 </a:t>
            </a:r>
            <a:r>
              <a:rPr lang="en-US" altLang="ko-KR" sz="1050">
                <a:latin typeface="+mj-ea"/>
                <a:ea typeface="+mj-ea"/>
                <a:hlinkClick r:id="rId3"/>
              </a:rPr>
              <a:t>&gt;</a:t>
            </a:r>
            <a:r>
              <a:rPr lang="en-US" altLang="ko-KR" sz="1050">
                <a:latin typeface="+mj-ea"/>
                <a:ea typeface="+mj-ea"/>
              </a:rPr>
              <a:t>)</a:t>
            </a:r>
          </a:p>
          <a:p>
            <a:pPr marL="628650" lvl="1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캠페인명 </a:t>
            </a:r>
            <a:r>
              <a:rPr lang="en-US" altLang="ko-KR" sz="1050">
                <a:latin typeface="+mj-ea"/>
                <a:ea typeface="+mj-ea"/>
              </a:rPr>
              <a:t>c = online_planning_hanalog</a:t>
            </a:r>
          </a:p>
          <a:p>
            <a:pPr marL="628650" lvl="1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미디어소스명 </a:t>
            </a:r>
            <a:r>
              <a:rPr lang="en-US" altLang="ko-KR" sz="1050">
                <a:latin typeface="+mj-ea"/>
                <a:ea typeface="+mj-ea"/>
              </a:rPr>
              <a:t>pid = hanatour_dotcom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카카오톡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페이스북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메일공유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문자보내기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링크복사 공유하기 기능 제공</a:t>
            </a:r>
            <a:endParaRPr lang="en-US" altLang="ko-KR" sz="105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3610B-CBDD-C86D-6F01-381DBBD1F201}"/>
              </a:ext>
            </a:extLst>
          </p:cNvPr>
          <p:cNvSpPr txBox="1"/>
          <p:nvPr/>
        </p:nvSpPr>
        <p:spPr>
          <a:xfrm>
            <a:off x="367824" y="2789365"/>
            <a:ext cx="2808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카카오톡 공유하기 정책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34ABC4-0125-2AB0-31A3-72D8A5E6676B}"/>
              </a:ext>
            </a:extLst>
          </p:cNvPr>
          <p:cNvSpPr/>
          <p:nvPr/>
        </p:nvSpPr>
        <p:spPr>
          <a:xfrm>
            <a:off x="466725" y="3097142"/>
            <a:ext cx="2459328" cy="532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닷컴 공통 모듈 공유하기 정책과 동일</a:t>
            </a:r>
            <a:endParaRPr lang="en-US" altLang="ko-KR" sz="1050"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웹으로 보기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앱으로 보기 버튼 </a:t>
            </a:r>
            <a:r>
              <a:rPr lang="en-US" altLang="ko-KR" sz="1050">
                <a:latin typeface="+mj-ea"/>
                <a:ea typeface="+mj-ea"/>
              </a:rPr>
              <a:t>2</a:t>
            </a:r>
            <a:r>
              <a:rPr lang="ko-KR" altLang="en-US" sz="1050">
                <a:latin typeface="+mj-ea"/>
                <a:ea typeface="+mj-ea"/>
              </a:rPr>
              <a:t>개 노출</a:t>
            </a:r>
            <a:endParaRPr lang="en-US" altLang="ko-KR" sz="1050"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BC8284-6B79-250E-4F37-E07E0C0DC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130128"/>
              </p:ext>
            </p:extLst>
          </p:nvPr>
        </p:nvGraphicFramePr>
        <p:xfrm>
          <a:off x="527923" y="4192372"/>
          <a:ext cx="4812173" cy="3078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73">
                  <a:extLst>
                    <a:ext uri="{9D8B030D-6E8A-4147-A177-3AD203B41FA5}">
                      <a16:colId xmlns:a16="http://schemas.microsoft.com/office/drawing/2014/main" val="374028263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565453647"/>
                    </a:ext>
                  </a:extLst>
                </a:gridCol>
              </a:tblGrid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43341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Type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FEED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30155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여행만렙 기본 이미지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4110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하나투어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09802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여행만렙 피드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541909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 전문가가 알려주는 진짜 여행 정보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411402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웹으로 보기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공유된 페이지 웹으로 호출해서 이동 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앱이 있는 경우에도 웹으로 이동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84745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앱으로 보기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공유된 페이지 앱으로 호출해서 이동 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앱이 없는경우 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마켓 이동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3098"/>
                  </a:ext>
                </a:extLst>
              </a:tr>
              <a:tr h="342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출처링크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하나투어 앱 호출 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 메인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앱이 없는 경우 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마켓으로 이동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4222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D01D296-62E9-B39E-A146-415B3100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82"/>
          <a:stretch/>
        </p:blipFill>
        <p:spPr>
          <a:xfrm>
            <a:off x="7999823" y="2617996"/>
            <a:ext cx="1505466" cy="553607"/>
          </a:xfrm>
          <a:prstGeom prst="rect">
            <a:avLst/>
          </a:prstGeom>
          <a:ln w="3175"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32C0C6-E6E6-418E-F6FC-E2940CE1EC42}"/>
              </a:ext>
            </a:extLst>
          </p:cNvPr>
          <p:cNvSpPr/>
          <p:nvPr/>
        </p:nvSpPr>
        <p:spPr>
          <a:xfrm>
            <a:off x="7999823" y="1244321"/>
            <a:ext cx="1505466" cy="78951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74AB3-575F-17A8-F6E8-E9545213A3B0}"/>
              </a:ext>
            </a:extLst>
          </p:cNvPr>
          <p:cNvSpPr txBox="1"/>
          <p:nvPr/>
        </p:nvSpPr>
        <p:spPr>
          <a:xfrm>
            <a:off x="7999823" y="2091235"/>
            <a:ext cx="1505466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</a:t>
            </a:r>
            <a:endParaRPr lang="en-US" altLang="ko-KR" sz="8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설명</a:t>
            </a:r>
            <a:endParaRPr lang="ko-KR" altLang="en-US" sz="70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10A0D-BA06-FCC2-36E0-AF8C8444E3EF}"/>
              </a:ext>
            </a:extLst>
          </p:cNvPr>
          <p:cNvSpPr/>
          <p:nvPr/>
        </p:nvSpPr>
        <p:spPr>
          <a:xfrm>
            <a:off x="7999823" y="1244321"/>
            <a:ext cx="1505466" cy="193116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AEB75-E72B-68AD-15D5-CE0D2CF39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27" t="74362" r="3796" b="10547"/>
          <a:stretch/>
        </p:blipFill>
        <p:spPr>
          <a:xfrm>
            <a:off x="8043470" y="2615262"/>
            <a:ext cx="1418168" cy="3204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BA4A6-7467-D9E7-2432-99BEEF3815E1}"/>
              </a:ext>
            </a:extLst>
          </p:cNvPr>
          <p:cNvSpPr/>
          <p:nvPr/>
        </p:nvSpPr>
        <p:spPr>
          <a:xfrm>
            <a:off x="7893604" y="837843"/>
            <a:ext cx="1008609" cy="274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+mj-ea"/>
                <a:ea typeface="+mj-ea"/>
              </a:rPr>
              <a:t>[</a:t>
            </a:r>
            <a:r>
              <a:rPr lang="ko-KR" altLang="en-US" sz="1050">
                <a:latin typeface="+mj-ea"/>
                <a:ea typeface="+mj-ea"/>
              </a:rPr>
              <a:t>공유하기 예시</a:t>
            </a:r>
            <a:r>
              <a:rPr lang="en-US" altLang="ko-KR" sz="1050">
                <a:latin typeface="+mj-ea"/>
                <a:ea typeface="+mj-ea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D2F77-B1E8-E846-DB6E-3057573B3254}"/>
              </a:ext>
            </a:extLst>
          </p:cNvPr>
          <p:cNvSpPr txBox="1"/>
          <p:nvPr/>
        </p:nvSpPr>
        <p:spPr>
          <a:xfrm>
            <a:off x="466725" y="4016905"/>
            <a:ext cx="9992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i="1">
                <a:latin typeface="+mj-ea"/>
                <a:ea typeface="+mj-ea"/>
              </a:rPr>
              <a:t>해시태그 검색화면</a:t>
            </a:r>
            <a:endParaRPr lang="ko-KR" altLang="en-US" sz="900" i="1" err="1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6E20F-C3CB-BF8E-4769-96342DEE48AC}"/>
              </a:ext>
            </a:extLst>
          </p:cNvPr>
          <p:cNvSpPr txBox="1"/>
          <p:nvPr/>
        </p:nvSpPr>
        <p:spPr>
          <a:xfrm>
            <a:off x="5390363" y="2867704"/>
            <a:ext cx="2808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카카오톡 외 공유하기 정책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7ED09A-CE6F-BF9D-780B-077271B06C4D}"/>
              </a:ext>
            </a:extLst>
          </p:cNvPr>
          <p:cNvSpPr/>
          <p:nvPr/>
        </p:nvSpPr>
        <p:spPr>
          <a:xfrm>
            <a:off x="5489264" y="3175481"/>
            <a:ext cx="2305439" cy="532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ea"/>
                <a:ea typeface="+mj-ea"/>
              </a:rPr>
              <a:t>닷컴 공통 모듈 공유하기 정책과 동일</a:t>
            </a:r>
            <a:endParaRPr lang="en-US" altLang="ko-KR" sz="1050">
              <a:latin typeface="+mj-ea"/>
              <a:ea typeface="+mj-ea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050">
                <a:latin typeface="+mj-ea"/>
                <a:ea typeface="+mj-ea"/>
              </a:rPr>
              <a:t>OG </a:t>
            </a:r>
            <a:r>
              <a:rPr lang="ko-KR" altLang="en-US" sz="1050">
                <a:latin typeface="+mj-ea"/>
                <a:ea typeface="+mj-ea"/>
              </a:rPr>
              <a:t>메타태그 사용</a:t>
            </a:r>
            <a:endParaRPr lang="en-US" altLang="ko-KR" sz="1050">
              <a:latin typeface="+mj-ea"/>
              <a:ea typeface="+mj-ea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2A90FCE-2C72-8FFC-B418-E18860FB836F}"/>
              </a:ext>
            </a:extLst>
          </p:cNvPr>
          <p:cNvGraphicFramePr>
            <a:graphicFrameLocks noGrp="1"/>
          </p:cNvGraphicFramePr>
          <p:nvPr/>
        </p:nvGraphicFramePr>
        <p:xfrm>
          <a:off x="5555034" y="4192372"/>
          <a:ext cx="53071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925">
                  <a:extLst>
                    <a:ext uri="{9D8B030D-6E8A-4147-A177-3AD203B41FA5}">
                      <a16:colId xmlns:a16="http://schemas.microsoft.com/office/drawing/2014/main" val="3740282630"/>
                    </a:ext>
                  </a:extLst>
                </a:gridCol>
                <a:gridCol w="3081274">
                  <a:extLst>
                    <a:ext uri="{9D8B030D-6E8A-4147-A177-3AD203B41FA5}">
                      <a16:colId xmlns:a16="http://schemas.microsoft.com/office/drawing/2014/main" val="565453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4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여행만렙 피드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3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 전문가가 알려주는 진짜 여행 정보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여행만렙 기본 이미지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0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공유된 페이지 딥링크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앱이 있는 경우 앱으로 호출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앱이 없는 경우 웹으로 호출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54190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A88FE48-DBC6-516B-E0C5-FA5B07FCF5CF}"/>
              </a:ext>
            </a:extLst>
          </p:cNvPr>
          <p:cNvSpPr txBox="1"/>
          <p:nvPr/>
        </p:nvSpPr>
        <p:spPr>
          <a:xfrm>
            <a:off x="5489264" y="3984648"/>
            <a:ext cx="9992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i="1">
                <a:latin typeface="+mj-ea"/>
                <a:ea typeface="+mj-ea"/>
              </a:rPr>
              <a:t>해시태그 검색화면</a:t>
            </a:r>
            <a:endParaRPr lang="ko-KR" altLang="en-US" sz="900" i="1" err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B33935-5091-3B1D-ED55-6FFA10DB73CB}"/>
              </a:ext>
            </a:extLst>
          </p:cNvPr>
          <p:cNvSpPr/>
          <p:nvPr/>
        </p:nvSpPr>
        <p:spPr>
          <a:xfrm>
            <a:off x="1915160" y="6228080"/>
            <a:ext cx="3424936" cy="710856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0E82E-0823-8663-811D-E40D51DC0D3F}"/>
              </a:ext>
            </a:extLst>
          </p:cNvPr>
          <p:cNvSpPr txBox="1"/>
          <p:nvPr/>
        </p:nvSpPr>
        <p:spPr>
          <a:xfrm>
            <a:off x="9929845" y="22551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6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41B3-4270-A971-65ED-D3ED6D8D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B9B6187-A871-6CA9-2F64-37C33FB28B46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챌린지도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8EE77-FAEA-E97F-9B1A-5F8A31D07451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446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A670-53EB-2198-6D6A-B696813B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D02D82E-E505-CF73-39D9-8BDD3D66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챌린지도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9DA82-DAA6-0574-6358-A590F9A6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56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0F27EC6-3E8E-B501-3E0D-7CFB7F41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04375"/>
              </p:ext>
            </p:extLst>
          </p:nvPr>
        </p:nvGraphicFramePr>
        <p:xfrm>
          <a:off x="8519130" y="495566"/>
          <a:ext cx="2640995" cy="685031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j-ea"/>
                        <a:ea typeface="+mj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챌린지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뒤로가기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선택 시 이전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지도 영역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#2a :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태그 탭 버튼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태그 탭 버튼 선택 시 해당 태그가 가장 많이 있는 도시의정중앙으로 이동 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탭 버튼 옵션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챌린지 첫 번째 태그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디폴트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탭 버튼 정렬 우선순위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챌린지 주제 오픈 상태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생성일 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탭 버튼 개수가 많아 화면 밖으로 나갈 경우 좌우 스와이프 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탭 선택 후 탭 위치는 고정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endParaRPr lang="en-US" altLang="ko-KR" sz="800" b="0" i="0" u="none" strike="noStrike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#2b </a:t>
                      </a:r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마커 버튼</a:t>
                      </a:r>
                      <a:endParaRPr lang="en-US" altLang="ko-KR" sz="800" b="1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태그가 포함된 피드가 해당 지도 위 </a:t>
                      </a:r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마커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표기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>
                          <a:latin typeface="+mj-ea"/>
                          <a:ea typeface="+mj-ea"/>
                        </a:rPr>
                        <a:t>ㄴ도시 </a:t>
                      </a:r>
                      <a:r>
                        <a:rPr kumimoji="1" lang="en-US" altLang="ko-KR" sz="800">
                          <a:latin typeface="+mj-ea"/>
                          <a:ea typeface="+mj-ea"/>
                        </a:rPr>
                        <a:t>:</a:t>
                      </a:r>
                      <a:r>
                        <a:rPr kumimoji="1" lang="ko-KR" altLang="en-US" sz="800">
                          <a:latin typeface="+mj-ea"/>
                          <a:ea typeface="+mj-ea"/>
                        </a:rPr>
                        <a:t> 각 도시의 위경도 값에 </a:t>
                      </a:r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마커</a:t>
                      </a:r>
                      <a:r>
                        <a:rPr kumimoji="1" lang="ko-KR" altLang="en-US" sz="800">
                          <a:latin typeface="+mj-ea"/>
                          <a:ea typeface="+mj-ea"/>
                        </a:rPr>
                        <a:t>노출</a:t>
                      </a:r>
                      <a:endParaRPr kumimoji="1" lang="en-US" altLang="ko-KR" sz="800">
                        <a:latin typeface="+mj-ea"/>
                        <a:ea typeface="+mj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b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마커 선택 시 해당 피드 리스트 하단에 필터링 됨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338409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태그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명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#2a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에 선택된 태그명 노출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말줄임 없이 모두 노출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248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선택한 도시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#2b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 선택된 도시명 노출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말줄임 없이 모두 노출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202389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리스트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무한스크롤 하여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스크롤 형태와 동일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 순서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#2a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클릭된 태그가 포함된 피드 최신 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FAIL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피드는 노출 제외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5770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3" action="ppaction://hlinksldjump"/>
                        </a:rPr>
                        <a:t>노출항목 정의는 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250196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j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챌린지도 진입 시 디폴트 노출 화면</a:t>
                      </a:r>
                      <a:r>
                        <a:rPr lang="en-US" altLang="ko-KR" sz="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case1. 챌린지 피드가 있는경우</a:t>
                      </a:r>
                    </a:p>
                    <a:p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-지도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위에 마커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ko-KR" altLang="ko-KR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-마커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#5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반팝업 노출됨</a:t>
                      </a:r>
                      <a:endParaRPr lang="ko-KR" altLang="ko-KR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ase2. 챌린지 피드가 없는 경우</a:t>
                      </a:r>
                    </a:p>
                    <a:p>
                      <a:r>
                        <a:rPr lang="ko-KR" altLang="ko-KR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-지도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 노출되고 마커는 없음</a:t>
                      </a:r>
                      <a:endParaRPr lang="ko-KR" altLang="ko-KR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096366"/>
                  </a:ext>
                </a:extLst>
              </a:tr>
            </a:tbl>
          </a:graphicData>
        </a:graphic>
      </p:graphicFrame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79A68F7-9810-C074-90F2-9FCD563D19F7}"/>
              </a:ext>
            </a:extLst>
          </p:cNvPr>
          <p:cNvGrpSpPr/>
          <p:nvPr/>
        </p:nvGrpSpPr>
        <p:grpSpPr>
          <a:xfrm>
            <a:off x="1045584" y="576263"/>
            <a:ext cx="2817201" cy="6310131"/>
            <a:chOff x="1045584" y="576263"/>
            <a:chExt cx="2817201" cy="63101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1C315B-E978-C852-F8FD-291B98C761CA}"/>
                </a:ext>
              </a:extLst>
            </p:cNvPr>
            <p:cNvSpPr/>
            <p:nvPr/>
          </p:nvSpPr>
          <p:spPr>
            <a:xfrm>
              <a:off x="1046594" y="576263"/>
              <a:ext cx="2816191" cy="614045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" name="Arrow Left">
              <a:extLst>
                <a:ext uri="{FF2B5EF4-FFF2-40B4-BE49-F238E27FC236}">
                  <a16:creationId xmlns:a16="http://schemas.microsoft.com/office/drawing/2014/main" id="{27AD4079-E237-D621-9A3E-5485B3F011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8269" y="698327"/>
              <a:ext cx="178587" cy="150562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1C798E-97C3-CC9A-48A0-A33BCCA5789D}"/>
                </a:ext>
              </a:extLst>
            </p:cNvPr>
            <p:cNvSpPr txBox="1"/>
            <p:nvPr/>
          </p:nvSpPr>
          <p:spPr>
            <a:xfrm>
              <a:off x="1255235" y="650371"/>
              <a:ext cx="17657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</a:t>
              </a:r>
              <a:endParaRPr lang="ko-KR" altLang="en-US" sz="1000"/>
            </a:p>
          </p:txBody>
        </p:sp>
        <p:sp>
          <p:nvSpPr>
            <p:cNvPr id="10" name="Map">
              <a:extLst>
                <a:ext uri="{FF2B5EF4-FFF2-40B4-BE49-F238E27FC236}">
                  <a16:creationId xmlns:a16="http://schemas.microsoft.com/office/drawing/2014/main" id="{054658A9-9B9A-634D-5160-B8220E9217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8792" y="698076"/>
              <a:ext cx="161925" cy="150813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A6F25D-3A10-C446-BE01-3CBEE6030137}"/>
                </a:ext>
              </a:extLst>
            </p:cNvPr>
            <p:cNvSpPr txBox="1"/>
            <p:nvPr/>
          </p:nvSpPr>
          <p:spPr>
            <a:xfrm>
              <a:off x="1052944" y="970700"/>
              <a:ext cx="19680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추천  최신  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챌린지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  랭킹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15A815-858A-806E-CBEC-6FE0860393E4}"/>
                </a:ext>
              </a:extLst>
            </p:cNvPr>
            <p:cNvSpPr txBox="1"/>
            <p:nvPr/>
          </p:nvSpPr>
          <p:spPr>
            <a:xfrm>
              <a:off x="1883262" y="970700"/>
              <a:ext cx="19680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나의 여행만렙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&gt;</a:t>
              </a:r>
              <a:endParaRPr lang="ko-KR" altLang="en-US" sz="1000">
                <a:latin typeface="+mn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431D86-959F-348C-746E-24C0003BBCE6}"/>
                </a:ext>
              </a:extLst>
            </p:cNvPr>
            <p:cNvGrpSpPr/>
            <p:nvPr/>
          </p:nvGrpSpPr>
          <p:grpSpPr>
            <a:xfrm>
              <a:off x="2764896" y="1004645"/>
              <a:ext cx="178330" cy="178330"/>
              <a:chOff x="2764896" y="1004645"/>
              <a:chExt cx="178330" cy="178330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C4D18F0D-200E-0F0C-0E1E-2442CA8D4A6B}"/>
                  </a:ext>
                </a:extLst>
              </p:cNvPr>
              <p:cNvSpPr/>
              <p:nvPr/>
            </p:nvSpPr>
            <p:spPr>
              <a:xfrm>
                <a:off x="2764896" y="1004645"/>
                <a:ext cx="178330" cy="17833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5" name="User">
                <a:extLst>
                  <a:ext uri="{FF2B5EF4-FFF2-40B4-BE49-F238E27FC236}">
                    <a16:creationId xmlns:a16="http://schemas.microsoft.com/office/drawing/2014/main" id="{D4285E79-6527-6B60-BD3A-C15EF279F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3824" y="1026758"/>
                <a:ext cx="119096" cy="119155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CA4A8E2-42CE-A497-75E0-F5E2FFA73E3F}"/>
                </a:ext>
              </a:extLst>
            </p:cNvPr>
            <p:cNvCxnSpPr>
              <a:cxnSpLocks/>
            </p:cNvCxnSpPr>
            <p:nvPr/>
          </p:nvCxnSpPr>
          <p:spPr>
            <a:xfrm>
              <a:off x="1739900" y="1182975"/>
              <a:ext cx="320675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9EAA9D-2B63-7AF0-14EC-94459486C6A4}"/>
                </a:ext>
              </a:extLst>
            </p:cNvPr>
            <p:cNvSpPr/>
            <p:nvPr/>
          </p:nvSpPr>
          <p:spPr>
            <a:xfrm>
              <a:off x="1045584" y="1305872"/>
              <a:ext cx="2817201" cy="10772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월 챌린지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OPEN</a:t>
              </a:r>
            </a:p>
            <a:p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선착순 마일리지 지급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챌린지하고 여행경비 모아보세요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!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1B0082-39CC-D5F2-69D6-656F279B526B}"/>
                </a:ext>
              </a:extLst>
            </p:cNvPr>
            <p:cNvSpPr/>
            <p:nvPr/>
          </p:nvSpPr>
          <p:spPr>
            <a:xfrm>
              <a:off x="1045584" y="2382958"/>
              <a:ext cx="2817201" cy="3367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1896DA7-10DF-DB8A-2F1D-2E9CC202E941}"/>
                </a:ext>
              </a:extLst>
            </p:cNvPr>
            <p:cNvSpPr/>
            <p:nvPr/>
          </p:nvSpPr>
          <p:spPr>
            <a:xfrm>
              <a:off x="1125951" y="2451593"/>
              <a:ext cx="491903" cy="199298"/>
            </a:xfrm>
            <a:prstGeom prst="roundRect">
              <a:avLst>
                <a:gd name="adj" fmla="val 4042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발표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AF1CFC-1439-9B75-8632-672F759FCFDE}"/>
                </a:ext>
              </a:extLst>
            </p:cNvPr>
            <p:cNvSpPr txBox="1"/>
            <p:nvPr/>
          </p:nvSpPr>
          <p:spPr>
            <a:xfrm>
              <a:off x="1083942" y="2817182"/>
              <a:ext cx="21831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이달의 챌린지</a:t>
              </a:r>
              <a:endParaRPr lang="en-US" altLang="ko-KR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1AD1B-E05C-4978-5CEC-DE6526C54138}"/>
                </a:ext>
              </a:extLst>
            </p:cNvPr>
            <p:cNvSpPr txBox="1"/>
            <p:nvPr/>
          </p:nvSpPr>
          <p:spPr>
            <a:xfrm>
              <a:off x="1575184" y="2437478"/>
              <a:ext cx="2205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뿌요뿌요님이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300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ⓜ 보상 받았어요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EE9F4BA-51CF-DAB8-1F4D-74E8B3019D69}"/>
                </a:ext>
              </a:extLst>
            </p:cNvPr>
            <p:cNvGrpSpPr/>
            <p:nvPr/>
          </p:nvGrpSpPr>
          <p:grpSpPr>
            <a:xfrm>
              <a:off x="1187450" y="3090119"/>
              <a:ext cx="2520950" cy="639448"/>
              <a:chOff x="1187450" y="3090119"/>
              <a:chExt cx="2520950" cy="639448"/>
            </a:xfrm>
          </p:grpSpPr>
          <p:sp>
            <p:nvSpPr>
              <p:cNvPr id="159" name="사각형: 둥근 모서리 158">
                <a:extLst>
                  <a:ext uri="{FF2B5EF4-FFF2-40B4-BE49-F238E27FC236}">
                    <a16:creationId xmlns:a16="http://schemas.microsoft.com/office/drawing/2014/main" id="{CC6FDC43-E105-09DA-1A3E-226670F9BA8B}"/>
                  </a:ext>
                </a:extLst>
              </p:cNvPr>
              <p:cNvSpPr/>
              <p:nvPr/>
            </p:nvSpPr>
            <p:spPr>
              <a:xfrm>
                <a:off x="1187450" y="3090119"/>
                <a:ext cx="2520950" cy="639448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2D97232-443D-CC69-AE9B-8822D95BFE42}"/>
                  </a:ext>
                </a:extLst>
              </p:cNvPr>
              <p:cNvSpPr txBox="1"/>
              <p:nvPr/>
            </p:nvSpPr>
            <p:spPr>
              <a:xfrm>
                <a:off x="1210785" y="3145402"/>
                <a:ext cx="122736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나의 챌린지 참여 횟수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CC0AC47-2092-1ED6-0F18-C692877F8D7A}"/>
                  </a:ext>
                </a:extLst>
              </p:cNvPr>
              <p:cNvSpPr txBox="1"/>
              <p:nvPr/>
            </p:nvSpPr>
            <p:spPr>
              <a:xfrm>
                <a:off x="1210785" y="3407198"/>
                <a:ext cx="12776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회</a:t>
                </a:r>
                <a:endPara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8FFB365-3374-85EF-1863-59130832DC88}"/>
                  </a:ext>
                </a:extLst>
              </p:cNvPr>
              <p:cNvSpPr txBox="1"/>
              <p:nvPr/>
            </p:nvSpPr>
            <p:spPr>
              <a:xfrm>
                <a:off x="2472687" y="3157409"/>
                <a:ext cx="122736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받은 마일리지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A803FE2-B0E2-94D8-D2F1-CE6743CE5B79}"/>
                  </a:ext>
                </a:extLst>
              </p:cNvPr>
              <p:cNvSpPr txBox="1"/>
              <p:nvPr/>
            </p:nvSpPr>
            <p:spPr>
              <a:xfrm>
                <a:off x="2421794" y="3407198"/>
                <a:ext cx="12776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12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12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A43400-6FDB-D6F4-FE5A-C41BC4A2F224}"/>
                </a:ext>
              </a:extLst>
            </p:cNvPr>
            <p:cNvSpPr txBox="1"/>
            <p:nvPr/>
          </p:nvSpPr>
          <p:spPr>
            <a:xfrm>
              <a:off x="1441325" y="2829298"/>
              <a:ext cx="218312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 유의사항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8" name="Info">
              <a:extLst>
                <a:ext uri="{FF2B5EF4-FFF2-40B4-BE49-F238E27FC236}">
                  <a16:creationId xmlns:a16="http://schemas.microsoft.com/office/drawing/2014/main" id="{4BBA9997-43F7-E005-09CA-53776A680F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0764" y="2872110"/>
              <a:ext cx="120328" cy="120328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E7A603D-B99F-B96B-4C08-BF2347D70D4F}"/>
                </a:ext>
              </a:extLst>
            </p:cNvPr>
            <p:cNvGrpSpPr/>
            <p:nvPr/>
          </p:nvGrpSpPr>
          <p:grpSpPr>
            <a:xfrm>
              <a:off x="1187450" y="3800520"/>
              <a:ext cx="2520950" cy="987380"/>
              <a:chOff x="1187450" y="3800520"/>
              <a:chExt cx="2520950" cy="987380"/>
            </a:xfrm>
          </p:grpSpPr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DE6000FC-1CF4-3C02-D7CA-85DDB1221733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062EC17-BC85-E1E1-498B-CCA12541077A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여행준비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A5616E0-FB6F-6EF9-4A60-DDA3DE2EC7D5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2E9ACF1-2FD2-A5E3-4FD4-9614A51A0587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여행을 떠나기 전 꼭 챙겨야 할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물품이나 나만의 팁 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5BFF8C5-647F-D2D1-D154-A1D7534B10C0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A308C90-E245-BA23-C9C6-FB34B5AE6D4A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BFAA7E9C-6B05-F428-37AA-34933663DFCB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참여하기</a:t>
                  </a:r>
                </a:p>
              </p:txBody>
            </p:sp>
          </p:grpSp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861E5E3D-6F55-D3DC-FDAD-AE6CB098C195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863B07B-B797-D037-2A3D-35940B0451D2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CCAB81D-ABBD-BD27-D36E-46D6001B2378}"/>
                </a:ext>
              </a:extLst>
            </p:cNvPr>
            <p:cNvGrpSpPr/>
            <p:nvPr/>
          </p:nvGrpSpPr>
          <p:grpSpPr>
            <a:xfrm>
              <a:off x="1187450" y="4861461"/>
              <a:ext cx="2520950" cy="987380"/>
              <a:chOff x="1187450" y="3800520"/>
              <a:chExt cx="2520950" cy="987380"/>
            </a:xfrm>
          </p:grpSpPr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81CB98BF-EDA6-EEBB-D86B-CF2C0C18FCEA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31F30F0-6E6D-23C8-2270-126A08DFC2C6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로컬맛집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1445514-A7E4-F281-1699-E02CC806FC41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100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E44104-A922-8DAB-14F7-50C8A677DD0B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 중 만난 현지의 맛집과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특별한 음식 경험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102AA113-C1D1-806D-FB66-093CCCCB9C3D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EB3B6FBB-924B-7D0B-5AB3-62C7CB2C15C3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6FFEA3E6-6DA8-D856-C4D1-A4BC014DA0C5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챌린지 종료</a:t>
                  </a:r>
                </a:p>
              </p:txBody>
            </p:sp>
          </p:grp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9C7ADFF2-18C1-6764-778C-EF44BAE11C6A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3E4DC26-3947-EF73-6B72-1D3C129A2614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0574752-DA00-EFEC-3383-51C13CCB3607}"/>
                </a:ext>
              </a:extLst>
            </p:cNvPr>
            <p:cNvGrpSpPr/>
            <p:nvPr/>
          </p:nvGrpSpPr>
          <p:grpSpPr>
            <a:xfrm>
              <a:off x="1187450" y="5899014"/>
              <a:ext cx="2520950" cy="987380"/>
              <a:chOff x="1187450" y="3800520"/>
              <a:chExt cx="2520950" cy="987380"/>
            </a:xfrm>
          </p:grpSpPr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1E9D8CD0-9989-C6FB-D9C1-2711FAA7B150}"/>
                  </a:ext>
                </a:extLst>
              </p:cNvPr>
              <p:cNvSpPr/>
              <p:nvPr/>
            </p:nvSpPr>
            <p:spPr>
              <a:xfrm>
                <a:off x="1187450" y="3800520"/>
                <a:ext cx="2520950" cy="98738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8653650-4E5E-8F90-46D9-2821FB106B12}"/>
                  </a:ext>
                </a:extLst>
              </p:cNvPr>
              <p:cNvSpPr txBox="1"/>
              <p:nvPr/>
            </p:nvSpPr>
            <p:spPr>
              <a:xfrm>
                <a:off x="1210785" y="3885883"/>
                <a:ext cx="1227361" cy="23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#</a:t>
                </a: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포토스팟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28A7C0F-0138-1D6B-299A-5EA681939E8B}"/>
                  </a:ext>
                </a:extLst>
              </p:cNvPr>
              <p:cNvSpPr txBox="1"/>
              <p:nvPr/>
            </p:nvSpPr>
            <p:spPr>
              <a:xfrm>
                <a:off x="1210785" y="4460187"/>
                <a:ext cx="127765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7030A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15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/100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1CB144F-BBD6-64D0-C9EE-BD1EB2007A2D}"/>
                  </a:ext>
                </a:extLst>
              </p:cNvPr>
              <p:cNvSpPr txBox="1"/>
              <p:nvPr/>
            </p:nvSpPr>
            <p:spPr>
              <a:xfrm>
                <a:off x="1210785" y="4103756"/>
                <a:ext cx="1605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여행에가면 꼭 사진 찍어야하는</a:t>
                </a:r>
                <a:b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</a:br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핫플레이스 명소</a:t>
                </a:r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ECEA62A2-7266-6F31-C19F-CE81C3440EAB}"/>
                  </a:ext>
                </a:extLst>
              </p:cNvPr>
              <p:cNvGrpSpPr/>
              <p:nvPr/>
            </p:nvGrpSpPr>
            <p:grpSpPr>
              <a:xfrm>
                <a:off x="2841472" y="4029593"/>
                <a:ext cx="588434" cy="654903"/>
                <a:chOff x="2968395" y="4029593"/>
                <a:chExt cx="588434" cy="654903"/>
              </a:xfrm>
            </p:grpSpPr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5A5F6119-F052-5818-786C-307B3C5E71DB}"/>
                    </a:ext>
                  </a:extLst>
                </p:cNvPr>
                <p:cNvSpPr/>
                <p:nvPr/>
              </p:nvSpPr>
              <p:spPr>
                <a:xfrm>
                  <a:off x="2968395" y="4029593"/>
                  <a:ext cx="588434" cy="5884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313AB982-8E20-EC61-4F2E-0E3134A242D9}"/>
                    </a:ext>
                  </a:extLst>
                </p:cNvPr>
                <p:cNvSpPr/>
                <p:nvPr/>
              </p:nvSpPr>
              <p:spPr>
                <a:xfrm>
                  <a:off x="3029123" y="4481282"/>
                  <a:ext cx="498509" cy="203214"/>
                </a:xfrm>
                <a:prstGeom prst="roundRect">
                  <a:avLst>
                    <a:gd name="adj" fmla="val 4244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70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참여하기</a:t>
                  </a:r>
                </a:p>
              </p:txBody>
            </p:sp>
          </p:grp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CCB3BE2C-AC8F-5EB0-CC02-F1CFEAECFF4E}"/>
                  </a:ext>
                </a:extLst>
              </p:cNvPr>
              <p:cNvSpPr/>
              <p:nvPr/>
            </p:nvSpPr>
            <p:spPr>
              <a:xfrm>
                <a:off x="3166320" y="3913270"/>
                <a:ext cx="542080" cy="20321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최대 </a:t>
                </a: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500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EFC463B-652F-EBF9-FC75-70BB735D4F0A}"/>
                  </a:ext>
                </a:extLst>
              </p:cNvPr>
              <p:cNvSpPr txBox="1"/>
              <p:nvPr/>
            </p:nvSpPr>
            <p:spPr>
              <a:xfrm>
                <a:off x="2926838" y="4199273"/>
                <a:ext cx="449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img</a:t>
                </a:r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7C5966-667B-612C-24A5-AB81FC618313}"/>
              </a:ext>
            </a:extLst>
          </p:cNvPr>
          <p:cNvCxnSpPr>
            <a:cxnSpLocks/>
          </p:cNvCxnSpPr>
          <p:nvPr/>
        </p:nvCxnSpPr>
        <p:spPr>
          <a:xfrm>
            <a:off x="3805238" y="777240"/>
            <a:ext cx="990021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E22CB9-B412-99C8-0367-66BDFBEF07B1}"/>
              </a:ext>
            </a:extLst>
          </p:cNvPr>
          <p:cNvGrpSpPr/>
          <p:nvPr/>
        </p:nvGrpSpPr>
        <p:grpSpPr>
          <a:xfrm>
            <a:off x="4431790" y="516240"/>
            <a:ext cx="3265826" cy="7180594"/>
            <a:chOff x="4431790" y="516240"/>
            <a:chExt cx="3265826" cy="71805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9F897DB-B48F-2A5D-45F8-F3DC5CB7B668}"/>
                </a:ext>
              </a:extLst>
            </p:cNvPr>
            <p:cNvGrpSpPr/>
            <p:nvPr/>
          </p:nvGrpSpPr>
          <p:grpSpPr>
            <a:xfrm>
              <a:off x="4787900" y="576263"/>
              <a:ext cx="2817201" cy="7120571"/>
              <a:chOff x="1045584" y="576263"/>
              <a:chExt cx="2817201" cy="712057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D7DD955-746B-76CF-7115-468D2607EE57}"/>
                  </a:ext>
                </a:extLst>
              </p:cNvPr>
              <p:cNvSpPr/>
              <p:nvPr/>
            </p:nvSpPr>
            <p:spPr>
              <a:xfrm>
                <a:off x="1045584" y="935038"/>
                <a:ext cx="2817201" cy="578167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17E711-1F16-F8A6-A62C-F9EAF329654E}"/>
                  </a:ext>
                </a:extLst>
              </p:cNvPr>
              <p:cNvSpPr/>
              <p:nvPr/>
            </p:nvSpPr>
            <p:spPr>
              <a:xfrm>
                <a:off x="1045584" y="935038"/>
                <a:ext cx="2817201" cy="5781676"/>
              </a:xfrm>
              <a:prstGeom prst="rect">
                <a:avLst/>
              </a:prstGeom>
              <a:pattFill prst="dk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678" name="직사각형 677">
                <a:extLst>
                  <a:ext uri="{FF2B5EF4-FFF2-40B4-BE49-F238E27FC236}">
                    <a16:creationId xmlns:a16="http://schemas.microsoft.com/office/drawing/2014/main" id="{EF44F24D-488A-C752-D456-C485A6E0A85D}"/>
                  </a:ext>
                </a:extLst>
              </p:cNvPr>
              <p:cNvSpPr/>
              <p:nvPr/>
            </p:nvSpPr>
            <p:spPr>
              <a:xfrm>
                <a:off x="1046594" y="576263"/>
                <a:ext cx="2816191" cy="614045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82" name="Arrow Left">
                <a:extLst>
                  <a:ext uri="{FF2B5EF4-FFF2-40B4-BE49-F238E27FC236}">
                    <a16:creationId xmlns:a16="http://schemas.microsoft.com/office/drawing/2014/main" id="{B7068F6B-06E3-6F70-271D-AD3579F267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18269" y="698327"/>
                <a:ext cx="178587" cy="150562"/>
              </a:xfrm>
              <a:custGeom>
                <a:avLst/>
                <a:gdLst>
                  <a:gd name="T0" fmla="*/ 164 w 463"/>
                  <a:gd name="T1" fmla="*/ 0 h 326"/>
                  <a:gd name="T2" fmla="*/ 155 w 463"/>
                  <a:gd name="T3" fmla="*/ 4 h 326"/>
                  <a:gd name="T4" fmla="*/ 0 w 463"/>
                  <a:gd name="T5" fmla="*/ 159 h 326"/>
                  <a:gd name="T6" fmla="*/ 155 w 463"/>
                  <a:gd name="T7" fmla="*/ 313 h 326"/>
                  <a:gd name="T8" fmla="*/ 174 w 463"/>
                  <a:gd name="T9" fmla="*/ 294 h 326"/>
                  <a:gd name="T10" fmla="*/ 51 w 463"/>
                  <a:gd name="T11" fmla="*/ 172 h 326"/>
                  <a:gd name="T12" fmla="*/ 445 w 463"/>
                  <a:gd name="T13" fmla="*/ 172 h 326"/>
                  <a:gd name="T14" fmla="*/ 445 w 463"/>
                  <a:gd name="T15" fmla="*/ 145 h 326"/>
                  <a:gd name="T16" fmla="*/ 51 w 463"/>
                  <a:gd name="T17" fmla="*/ 145 h 326"/>
                  <a:gd name="T18" fmla="*/ 174 w 463"/>
                  <a:gd name="T19" fmla="*/ 23 h 326"/>
                  <a:gd name="T20" fmla="*/ 164 w 463"/>
                  <a:gd name="T21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" h="326">
                    <a:moveTo>
                      <a:pt x="164" y="0"/>
                    </a:moveTo>
                    <a:cubicBezTo>
                      <a:pt x="161" y="0"/>
                      <a:pt x="157" y="1"/>
                      <a:pt x="155" y="4"/>
                    </a:cubicBezTo>
                    <a:lnTo>
                      <a:pt x="0" y="159"/>
                    </a:lnTo>
                    <a:lnTo>
                      <a:pt x="155" y="313"/>
                    </a:lnTo>
                    <a:cubicBezTo>
                      <a:pt x="167" y="326"/>
                      <a:pt x="187" y="307"/>
                      <a:pt x="174" y="294"/>
                    </a:cubicBezTo>
                    <a:lnTo>
                      <a:pt x="51" y="172"/>
                    </a:lnTo>
                    <a:lnTo>
                      <a:pt x="445" y="172"/>
                    </a:lnTo>
                    <a:cubicBezTo>
                      <a:pt x="463" y="172"/>
                      <a:pt x="463" y="145"/>
                      <a:pt x="445" y="145"/>
                    </a:cubicBezTo>
                    <a:lnTo>
                      <a:pt x="51" y="145"/>
                    </a:lnTo>
                    <a:lnTo>
                      <a:pt x="174" y="23"/>
                    </a:lnTo>
                    <a:cubicBezTo>
                      <a:pt x="182" y="14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88BF03-5BB6-5DC3-825B-B422EA85364A}"/>
                  </a:ext>
                </a:extLst>
              </p:cNvPr>
              <p:cNvSpPr txBox="1"/>
              <p:nvPr/>
            </p:nvSpPr>
            <p:spPr>
              <a:xfrm>
                <a:off x="1255235" y="650371"/>
                <a:ext cx="176572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챌린지도</a:t>
                </a:r>
                <a:endParaRPr lang="ko-KR" altLang="en-US" sz="100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2B7AE95-EE2A-9C07-7E57-E2DCA73EBF91}"/>
                  </a:ext>
                </a:extLst>
              </p:cNvPr>
              <p:cNvGrpSpPr/>
              <p:nvPr/>
            </p:nvGrpSpPr>
            <p:grpSpPr>
              <a:xfrm>
                <a:off x="1125951" y="1096102"/>
                <a:ext cx="1946433" cy="199298"/>
                <a:chOff x="1125951" y="2451593"/>
                <a:chExt cx="1946433" cy="199298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26C2F4DA-5A70-D1F7-0015-E675B553CC37}"/>
                    </a:ext>
                  </a:extLst>
                </p:cNvPr>
                <p:cNvSpPr/>
                <p:nvPr/>
              </p:nvSpPr>
              <p:spPr>
                <a:xfrm>
                  <a:off x="1125951" y="2451593"/>
                  <a:ext cx="620553" cy="199298"/>
                </a:xfrm>
                <a:prstGeom prst="roundRect">
                  <a:avLst>
                    <a:gd name="adj" fmla="val 40425"/>
                  </a:avLst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여행준비</a:t>
                  </a: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95019C01-E4FD-12B4-889F-BD3843769D29}"/>
                    </a:ext>
                  </a:extLst>
                </p:cNvPr>
                <p:cNvSpPr/>
                <p:nvPr/>
              </p:nvSpPr>
              <p:spPr>
                <a:xfrm>
                  <a:off x="1788891" y="2451593"/>
                  <a:ext cx="620553" cy="199298"/>
                </a:xfrm>
                <a:prstGeom prst="roundRect">
                  <a:avLst>
                    <a:gd name="adj" fmla="val 40425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로컬맛집</a:t>
                  </a: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B07C70CA-13D2-8583-A03F-325A94BD1385}"/>
                    </a:ext>
                  </a:extLst>
                </p:cNvPr>
                <p:cNvSpPr/>
                <p:nvPr/>
              </p:nvSpPr>
              <p:spPr>
                <a:xfrm>
                  <a:off x="2451831" y="2451593"/>
                  <a:ext cx="620553" cy="199298"/>
                </a:xfrm>
                <a:prstGeom prst="roundRect">
                  <a:avLst>
                    <a:gd name="adj" fmla="val 40425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포토스팟</a:t>
                  </a: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AA08E65-D420-B11B-9496-FA9372E1BCAF}"/>
                  </a:ext>
                </a:extLst>
              </p:cNvPr>
              <p:cNvGrpSpPr/>
              <p:nvPr/>
            </p:nvGrpSpPr>
            <p:grpSpPr>
              <a:xfrm>
                <a:off x="1052944" y="3966022"/>
                <a:ext cx="2809840" cy="2750693"/>
                <a:chOff x="1045583" y="3962283"/>
                <a:chExt cx="2817201" cy="2770305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27A851B5-07AA-8B9E-426F-C03D36A25B7A}"/>
                    </a:ext>
                  </a:extLst>
                </p:cNvPr>
                <p:cNvSpPr/>
                <p:nvPr/>
              </p:nvSpPr>
              <p:spPr>
                <a:xfrm>
                  <a:off x="1045583" y="3962283"/>
                  <a:ext cx="2817201" cy="2226373"/>
                </a:xfrm>
                <a:prstGeom prst="roundRect">
                  <a:avLst>
                    <a:gd name="adj" fmla="val 8863"/>
                  </a:avLst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5E96D170-6641-3813-9426-11ADEE293B4D}"/>
                    </a:ext>
                  </a:extLst>
                </p:cNvPr>
                <p:cNvSpPr/>
                <p:nvPr/>
              </p:nvSpPr>
              <p:spPr>
                <a:xfrm>
                  <a:off x="1045583" y="5644725"/>
                  <a:ext cx="2817201" cy="1087863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432D8E9-639C-3ED5-0091-C80C348DA54F}"/>
                  </a:ext>
                </a:extLst>
              </p:cNvPr>
              <p:cNvGrpSpPr/>
              <p:nvPr/>
            </p:nvGrpSpPr>
            <p:grpSpPr>
              <a:xfrm>
                <a:off x="1052943" y="4080502"/>
                <a:ext cx="2384870" cy="503222"/>
                <a:chOff x="1052943" y="4080502"/>
                <a:chExt cx="2384870" cy="503222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FE3C38F-40B8-C8D2-F6F8-5D34864B6D35}"/>
                    </a:ext>
                  </a:extLst>
                </p:cNvPr>
                <p:cNvSpPr txBox="1"/>
                <p:nvPr/>
              </p:nvSpPr>
              <p:spPr>
                <a:xfrm>
                  <a:off x="1052943" y="4080502"/>
                  <a:ext cx="21831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000" b="1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00" b="1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#</a:t>
                  </a:r>
                  <a:r>
                    <a:rPr lang="ko-KR" altLang="en-US" sz="1000" b="1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여행준비</a:t>
                  </a:r>
                  <a:endParaRPr lang="en-US" altLang="ko-KR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774B815B-D570-206C-30A5-FC02A293E1C5}"/>
                    </a:ext>
                  </a:extLst>
                </p:cNvPr>
                <p:cNvGrpSpPr/>
                <p:nvPr/>
              </p:nvGrpSpPr>
              <p:grpSpPr>
                <a:xfrm>
                  <a:off x="1202301" y="4337503"/>
                  <a:ext cx="2235512" cy="246221"/>
                  <a:chOff x="1202301" y="4337503"/>
                  <a:chExt cx="2235512" cy="246221"/>
                </a:xfrm>
              </p:grpSpPr>
              <p:sp>
                <p:nvSpPr>
                  <p:cNvPr id="37" name="Location">
                    <a:extLst>
                      <a:ext uri="{FF2B5EF4-FFF2-40B4-BE49-F238E27FC236}">
                        <a16:creationId xmlns:a16="http://schemas.microsoft.com/office/drawing/2014/main" id="{7FE00458-10BE-CF15-ADB6-217337F6D57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1202301" y="4382033"/>
                    <a:ext cx="104775" cy="157163"/>
                  </a:xfrm>
                  <a:custGeom>
                    <a:avLst/>
                    <a:gdLst>
                      <a:gd name="T0" fmla="*/ 213 w 426"/>
                      <a:gd name="T1" fmla="*/ 0 h 642"/>
                      <a:gd name="T2" fmla="*/ 0 w 426"/>
                      <a:gd name="T3" fmla="*/ 213 h 642"/>
                      <a:gd name="T4" fmla="*/ 102 w 426"/>
                      <a:gd name="T5" fmla="*/ 497 h 642"/>
                      <a:gd name="T6" fmla="*/ 203 w 426"/>
                      <a:gd name="T7" fmla="*/ 635 h 642"/>
                      <a:gd name="T8" fmla="*/ 223 w 426"/>
                      <a:gd name="T9" fmla="*/ 635 h 642"/>
                      <a:gd name="T10" fmla="*/ 324 w 426"/>
                      <a:gd name="T11" fmla="*/ 495 h 642"/>
                      <a:gd name="T12" fmla="*/ 426 w 426"/>
                      <a:gd name="T13" fmla="*/ 213 h 642"/>
                      <a:gd name="T14" fmla="*/ 213 w 426"/>
                      <a:gd name="T15" fmla="*/ 0 h 642"/>
                      <a:gd name="T16" fmla="*/ 213 w 426"/>
                      <a:gd name="T17" fmla="*/ 27 h 642"/>
                      <a:gd name="T18" fmla="*/ 400 w 426"/>
                      <a:gd name="T19" fmla="*/ 213 h 642"/>
                      <a:gd name="T20" fmla="*/ 302 w 426"/>
                      <a:gd name="T21" fmla="*/ 481 h 642"/>
                      <a:gd name="T22" fmla="*/ 213 w 426"/>
                      <a:gd name="T23" fmla="*/ 605 h 642"/>
                      <a:gd name="T24" fmla="*/ 124 w 426"/>
                      <a:gd name="T25" fmla="*/ 482 h 642"/>
                      <a:gd name="T26" fmla="*/ 26 w 426"/>
                      <a:gd name="T27" fmla="*/ 213 h 642"/>
                      <a:gd name="T28" fmla="*/ 213 w 426"/>
                      <a:gd name="T29" fmla="*/ 27 h 642"/>
                      <a:gd name="T30" fmla="*/ 213 w 426"/>
                      <a:gd name="T31" fmla="*/ 133 h 642"/>
                      <a:gd name="T32" fmla="*/ 120 w 426"/>
                      <a:gd name="T33" fmla="*/ 227 h 642"/>
                      <a:gd name="T34" fmla="*/ 213 w 426"/>
                      <a:gd name="T35" fmla="*/ 320 h 642"/>
                      <a:gd name="T36" fmla="*/ 306 w 426"/>
                      <a:gd name="T37" fmla="*/ 227 h 642"/>
                      <a:gd name="T38" fmla="*/ 213 w 426"/>
                      <a:gd name="T39" fmla="*/ 133 h 642"/>
                      <a:gd name="T40" fmla="*/ 213 w 426"/>
                      <a:gd name="T41" fmla="*/ 160 h 642"/>
                      <a:gd name="T42" fmla="*/ 280 w 426"/>
                      <a:gd name="T43" fmla="*/ 227 h 642"/>
                      <a:gd name="T44" fmla="*/ 213 w 426"/>
                      <a:gd name="T45" fmla="*/ 293 h 642"/>
                      <a:gd name="T46" fmla="*/ 146 w 426"/>
                      <a:gd name="T47" fmla="*/ 227 h 642"/>
                      <a:gd name="T48" fmla="*/ 213 w 426"/>
                      <a:gd name="T49" fmla="*/ 160 h 6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26" h="642">
                        <a:moveTo>
                          <a:pt x="213" y="0"/>
                        </a:moveTo>
                        <a:cubicBezTo>
                          <a:pt x="95" y="0"/>
                          <a:pt x="0" y="95"/>
                          <a:pt x="0" y="213"/>
                        </a:cubicBezTo>
                        <a:cubicBezTo>
                          <a:pt x="0" y="311"/>
                          <a:pt x="51" y="415"/>
                          <a:pt x="102" y="497"/>
                        </a:cubicBezTo>
                        <a:cubicBezTo>
                          <a:pt x="152" y="578"/>
                          <a:pt x="203" y="635"/>
                          <a:pt x="203" y="635"/>
                        </a:cubicBezTo>
                        <a:cubicBezTo>
                          <a:pt x="208" y="642"/>
                          <a:pt x="218" y="641"/>
                          <a:pt x="223" y="635"/>
                        </a:cubicBezTo>
                        <a:cubicBezTo>
                          <a:pt x="223" y="635"/>
                          <a:pt x="274" y="577"/>
                          <a:pt x="324" y="495"/>
                        </a:cubicBezTo>
                        <a:cubicBezTo>
                          <a:pt x="375" y="413"/>
                          <a:pt x="426" y="309"/>
                          <a:pt x="426" y="213"/>
                        </a:cubicBezTo>
                        <a:cubicBezTo>
                          <a:pt x="426" y="95"/>
                          <a:pt x="331" y="0"/>
                          <a:pt x="213" y="0"/>
                        </a:cubicBezTo>
                        <a:close/>
                        <a:moveTo>
                          <a:pt x="213" y="27"/>
                        </a:moveTo>
                        <a:cubicBezTo>
                          <a:pt x="317" y="27"/>
                          <a:pt x="400" y="110"/>
                          <a:pt x="400" y="213"/>
                        </a:cubicBezTo>
                        <a:cubicBezTo>
                          <a:pt x="400" y="299"/>
                          <a:pt x="351" y="401"/>
                          <a:pt x="302" y="481"/>
                        </a:cubicBezTo>
                        <a:cubicBezTo>
                          <a:pt x="260" y="548"/>
                          <a:pt x="225" y="591"/>
                          <a:pt x="213" y="605"/>
                        </a:cubicBezTo>
                        <a:cubicBezTo>
                          <a:pt x="201" y="591"/>
                          <a:pt x="166" y="549"/>
                          <a:pt x="124" y="482"/>
                        </a:cubicBezTo>
                        <a:cubicBezTo>
                          <a:pt x="75" y="403"/>
                          <a:pt x="26" y="301"/>
                          <a:pt x="26" y="213"/>
                        </a:cubicBezTo>
                        <a:cubicBezTo>
                          <a:pt x="26" y="110"/>
                          <a:pt x="110" y="27"/>
                          <a:pt x="213" y="27"/>
                        </a:cubicBezTo>
                        <a:close/>
                        <a:moveTo>
                          <a:pt x="213" y="133"/>
                        </a:moveTo>
                        <a:cubicBezTo>
                          <a:pt x="162" y="133"/>
                          <a:pt x="120" y="175"/>
                          <a:pt x="120" y="227"/>
                        </a:cubicBezTo>
                        <a:cubicBezTo>
                          <a:pt x="120" y="278"/>
                          <a:pt x="162" y="320"/>
                          <a:pt x="213" y="320"/>
                        </a:cubicBezTo>
                        <a:cubicBezTo>
                          <a:pt x="264" y="320"/>
                          <a:pt x="306" y="278"/>
                          <a:pt x="306" y="227"/>
                        </a:cubicBezTo>
                        <a:cubicBezTo>
                          <a:pt x="306" y="175"/>
                          <a:pt x="264" y="133"/>
                          <a:pt x="213" y="133"/>
                        </a:cubicBezTo>
                        <a:close/>
                        <a:moveTo>
                          <a:pt x="213" y="160"/>
                        </a:moveTo>
                        <a:cubicBezTo>
                          <a:pt x="250" y="160"/>
                          <a:pt x="280" y="190"/>
                          <a:pt x="280" y="227"/>
                        </a:cubicBezTo>
                        <a:cubicBezTo>
                          <a:pt x="280" y="264"/>
                          <a:pt x="250" y="293"/>
                          <a:pt x="213" y="293"/>
                        </a:cubicBezTo>
                        <a:cubicBezTo>
                          <a:pt x="176" y="293"/>
                          <a:pt x="146" y="264"/>
                          <a:pt x="146" y="227"/>
                        </a:cubicBezTo>
                        <a:cubicBezTo>
                          <a:pt x="146" y="190"/>
                          <a:pt x="176" y="160"/>
                          <a:pt x="213" y="16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C54C8AF-4739-E55B-14F4-C574A6D76051}"/>
                      </a:ext>
                    </a:extLst>
                  </p:cNvPr>
                  <p:cNvSpPr txBox="1"/>
                  <p:nvPr/>
                </p:nvSpPr>
                <p:spPr>
                  <a:xfrm>
                    <a:off x="1254688" y="4337503"/>
                    <a:ext cx="2183125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1000" b="1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방콕</a:t>
                    </a:r>
                    <a:endParaRPr lang="en-US" altLang="ko-KR" sz="1000" b="1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3B2EAE9-4AE8-4F79-BE05-E88850579252}"/>
                  </a:ext>
                </a:extLst>
              </p:cNvPr>
              <p:cNvGrpSpPr/>
              <p:nvPr/>
            </p:nvGrpSpPr>
            <p:grpSpPr>
              <a:xfrm>
                <a:off x="1187789" y="4639754"/>
                <a:ext cx="2522934" cy="1823819"/>
                <a:chOff x="1187789" y="1775209"/>
                <a:chExt cx="2522934" cy="1823819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98D46971-CFC5-EF9A-2AF4-F5F884B88BDB}"/>
                    </a:ext>
                  </a:extLst>
                </p:cNvPr>
                <p:cNvGrpSpPr/>
                <p:nvPr/>
              </p:nvGrpSpPr>
              <p:grpSpPr>
                <a:xfrm>
                  <a:off x="1187789" y="1775209"/>
                  <a:ext cx="1186970" cy="1823819"/>
                  <a:chOff x="1187789" y="1775209"/>
                  <a:chExt cx="1186970" cy="1823819"/>
                </a:xfrm>
              </p:grpSpPr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F32D97E3-8CEA-CDEA-AF05-C674C6206CB4}"/>
                      </a:ext>
                    </a:extLst>
                  </p:cNvPr>
                  <p:cNvSpPr/>
                  <p:nvPr/>
                </p:nvSpPr>
                <p:spPr>
                  <a:xfrm>
                    <a:off x="1187789" y="1775209"/>
                    <a:ext cx="1186970" cy="112230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DA8F7E4A-192C-526D-38D4-6FA459CFBCB0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24024"/>
                    <a:ext cx="1167068" cy="675004"/>
                    <a:chOff x="1207691" y="2924024"/>
                    <a:chExt cx="1167068" cy="675004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EA719F7-4E08-EF67-BA9F-E461260ECF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7691" y="2942517"/>
                      <a:ext cx="178330" cy="178330"/>
                      <a:chOff x="2764896" y="1004645"/>
                      <a:chExt cx="178330" cy="178330"/>
                    </a:xfrm>
                  </p:grpSpPr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8B3F32ED-771D-ACB0-F00D-A535EDFEF7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896" y="1004645"/>
                        <a:ext cx="178330" cy="17833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endParaRPr>
                      </a:p>
                    </p:txBody>
                  </p:sp>
                  <p:sp>
                    <p:nvSpPr>
                      <p:cNvPr id="60" name="User">
                        <a:extLst>
                          <a:ext uri="{FF2B5EF4-FFF2-40B4-BE49-F238E27FC236}">
                            <a16:creationId xmlns:a16="http://schemas.microsoft.com/office/drawing/2014/main" id="{C763189F-C2D3-B009-2A06-6F8009DA7E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93824" y="1026758"/>
                        <a:ext cx="119096" cy="119155"/>
                      </a:xfrm>
                      <a:custGeom>
                        <a:avLst/>
                        <a:gdLst>
                          <a:gd name="connsiteX0" fmla="*/ 784055 w 813926"/>
                          <a:gd name="connsiteY0" fmla="*/ 619999 h 814331"/>
                          <a:gd name="connsiteX1" fmla="*/ 611757 w 813926"/>
                          <a:gd name="connsiteY1" fmla="*/ 531394 h 814331"/>
                          <a:gd name="connsiteX2" fmla="*/ 501982 w 813926"/>
                          <a:gd name="connsiteY2" fmla="*/ 482454 h 814331"/>
                          <a:gd name="connsiteX3" fmla="*/ 572540 w 813926"/>
                          <a:gd name="connsiteY3" fmla="*/ 288932 h 814331"/>
                          <a:gd name="connsiteX4" fmla="*/ 473533 w 813926"/>
                          <a:gd name="connsiteY4" fmla="*/ 15443 h 814331"/>
                          <a:gd name="connsiteX5" fmla="*/ 249000 w 813926"/>
                          <a:gd name="connsiteY5" fmla="*/ 99089 h 814331"/>
                          <a:gd name="connsiteX6" fmla="*/ 301718 w 813926"/>
                          <a:gd name="connsiteY6" fmla="*/ 446788 h 814331"/>
                          <a:gd name="connsiteX7" fmla="*/ 184388 w 813926"/>
                          <a:gd name="connsiteY7" fmla="*/ 533953 h 814331"/>
                          <a:gd name="connsiteX8" fmla="*/ 31217 w 813926"/>
                          <a:gd name="connsiteY8" fmla="*/ 605604 h 814331"/>
                          <a:gd name="connsiteX9" fmla="*/ 679 w 813926"/>
                          <a:gd name="connsiteY9" fmla="*/ 759302 h 814331"/>
                          <a:gd name="connsiteX10" fmla="*/ 38610 w 813926"/>
                          <a:gd name="connsiteY10" fmla="*/ 812881 h 814331"/>
                          <a:gd name="connsiteX11" fmla="*/ 787591 w 813926"/>
                          <a:gd name="connsiteY11" fmla="*/ 813201 h 814331"/>
                          <a:gd name="connsiteX12" fmla="*/ 784055 w 813926"/>
                          <a:gd name="connsiteY12" fmla="*/ 619999 h 814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813926" h="814331">
                            <a:moveTo>
                              <a:pt x="784055" y="619999"/>
                            </a:moveTo>
                            <a:cubicBezTo>
                              <a:pt x="758018" y="568179"/>
                              <a:pt x="669779" y="558903"/>
                              <a:pt x="611757" y="531394"/>
                            </a:cubicBezTo>
                            <a:cubicBezTo>
                              <a:pt x="574630" y="516520"/>
                              <a:pt x="537663" y="501007"/>
                              <a:pt x="501982" y="482454"/>
                            </a:cubicBezTo>
                            <a:cubicBezTo>
                              <a:pt x="483659" y="435113"/>
                              <a:pt x="532520" y="397368"/>
                              <a:pt x="572540" y="288932"/>
                            </a:cubicBezTo>
                            <a:cubicBezTo>
                              <a:pt x="596489" y="212963"/>
                              <a:pt x="585559" y="69181"/>
                              <a:pt x="473533" y="15443"/>
                            </a:cubicBezTo>
                            <a:cubicBezTo>
                              <a:pt x="392688" y="-22782"/>
                              <a:pt x="279698" y="11764"/>
                              <a:pt x="249000" y="99089"/>
                            </a:cubicBezTo>
                            <a:cubicBezTo>
                              <a:pt x="178120" y="257905"/>
                              <a:pt x="287574" y="380575"/>
                              <a:pt x="301718" y="446788"/>
                            </a:cubicBezTo>
                            <a:cubicBezTo>
                              <a:pt x="312808" y="509003"/>
                              <a:pt x="224569" y="508204"/>
                              <a:pt x="184388" y="533953"/>
                            </a:cubicBezTo>
                            <a:cubicBezTo>
                              <a:pt x="132634" y="555705"/>
                              <a:pt x="76702" y="572338"/>
                              <a:pt x="31217" y="605604"/>
                            </a:cubicBezTo>
                            <a:cubicBezTo>
                              <a:pt x="-6554" y="649747"/>
                              <a:pt x="8876" y="696288"/>
                              <a:pt x="679" y="759302"/>
                            </a:cubicBezTo>
                            <a:cubicBezTo>
                              <a:pt x="-2054" y="792889"/>
                              <a:pt x="2125" y="817199"/>
                              <a:pt x="38610" y="812881"/>
                            </a:cubicBezTo>
                            <a:cubicBezTo>
                              <a:pt x="292074" y="812881"/>
                              <a:pt x="507286" y="815920"/>
                              <a:pt x="787591" y="813201"/>
                            </a:cubicBezTo>
                            <a:cubicBezTo>
                              <a:pt x="844006" y="812721"/>
                              <a:pt x="793699" y="644949"/>
                              <a:pt x="784055" y="6199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50">
                        <a:solidFill>
                          <a:srgbClr val="80808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sz="90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DFF55970-AD46-5A7C-1C42-62F02BAA4F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057" y="2924024"/>
                      <a:ext cx="1035702" cy="21531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햄슈</a:t>
                      </a:r>
                      <a:endParaRPr lang="en-US" altLang="ko-KR" sz="799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E474CA16-7AB3-C270-9288-ABC374692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7691" y="3129636"/>
                      <a:ext cx="1167068" cy="3382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금문교를 보러 샌프란시스코에 갔어요</a:t>
                      </a:r>
                      <a: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미국은</a:t>
                      </a:r>
                      <a: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...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26511AF1-26C8-4E4F-D06B-B7114EFC2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7691" y="3398973"/>
                      <a:ext cx="1167068" cy="20005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좋아요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23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개 댓글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개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D1D6A60F-6B98-154C-F330-199F73576B3E}"/>
                    </a:ext>
                  </a:extLst>
                </p:cNvPr>
                <p:cNvGrpSpPr/>
                <p:nvPr/>
              </p:nvGrpSpPr>
              <p:grpSpPr>
                <a:xfrm>
                  <a:off x="2523753" y="1775209"/>
                  <a:ext cx="1186970" cy="1823819"/>
                  <a:chOff x="1187789" y="1775209"/>
                  <a:chExt cx="1186970" cy="1823819"/>
                </a:xfrm>
              </p:grpSpPr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9F942BFD-E7C1-5D56-5B29-83BB882B3076}"/>
                      </a:ext>
                    </a:extLst>
                  </p:cNvPr>
                  <p:cNvSpPr/>
                  <p:nvPr/>
                </p:nvSpPr>
                <p:spPr>
                  <a:xfrm>
                    <a:off x="1187789" y="1775209"/>
                    <a:ext cx="1186970" cy="112230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25271B9E-5421-6AE4-1413-AC7802E6520E}"/>
                      </a:ext>
                    </a:extLst>
                  </p:cNvPr>
                  <p:cNvGrpSpPr/>
                  <p:nvPr/>
                </p:nvGrpSpPr>
                <p:grpSpPr>
                  <a:xfrm>
                    <a:off x="1207691" y="2924024"/>
                    <a:ext cx="1167068" cy="675004"/>
                    <a:chOff x="1207691" y="2924024"/>
                    <a:chExt cx="1167068" cy="675004"/>
                  </a:xfrm>
                </p:grpSpPr>
                <p:grpSp>
                  <p:nvGrpSpPr>
                    <p:cNvPr id="47" name="그룹 46">
                      <a:extLst>
                        <a:ext uri="{FF2B5EF4-FFF2-40B4-BE49-F238E27FC236}">
                          <a16:creationId xmlns:a16="http://schemas.microsoft.com/office/drawing/2014/main" id="{47F6B105-74A6-579D-B78A-49B29D59CD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7691" y="2942517"/>
                      <a:ext cx="178330" cy="178330"/>
                      <a:chOff x="2764896" y="1004645"/>
                      <a:chExt cx="178330" cy="178330"/>
                    </a:xfrm>
                  </p:grpSpPr>
                  <p:sp>
                    <p:nvSpPr>
                      <p:cNvPr id="51" name="타원 50">
                        <a:extLst>
                          <a:ext uri="{FF2B5EF4-FFF2-40B4-BE49-F238E27FC236}">
                            <a16:creationId xmlns:a16="http://schemas.microsoft.com/office/drawing/2014/main" id="{5510434F-9FE6-FF77-0949-6CBB2AAFE9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896" y="1004645"/>
                        <a:ext cx="178330" cy="17833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endParaRPr>
                      </a:p>
                    </p:txBody>
                  </p:sp>
                  <p:sp>
                    <p:nvSpPr>
                      <p:cNvPr id="52" name="User">
                        <a:extLst>
                          <a:ext uri="{FF2B5EF4-FFF2-40B4-BE49-F238E27FC236}">
                            <a16:creationId xmlns:a16="http://schemas.microsoft.com/office/drawing/2014/main" id="{27B58951-148C-9C6B-6BCD-B26484E929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93824" y="1026758"/>
                        <a:ext cx="119096" cy="119155"/>
                      </a:xfrm>
                      <a:custGeom>
                        <a:avLst/>
                        <a:gdLst>
                          <a:gd name="connsiteX0" fmla="*/ 784055 w 813926"/>
                          <a:gd name="connsiteY0" fmla="*/ 619999 h 814331"/>
                          <a:gd name="connsiteX1" fmla="*/ 611757 w 813926"/>
                          <a:gd name="connsiteY1" fmla="*/ 531394 h 814331"/>
                          <a:gd name="connsiteX2" fmla="*/ 501982 w 813926"/>
                          <a:gd name="connsiteY2" fmla="*/ 482454 h 814331"/>
                          <a:gd name="connsiteX3" fmla="*/ 572540 w 813926"/>
                          <a:gd name="connsiteY3" fmla="*/ 288932 h 814331"/>
                          <a:gd name="connsiteX4" fmla="*/ 473533 w 813926"/>
                          <a:gd name="connsiteY4" fmla="*/ 15443 h 814331"/>
                          <a:gd name="connsiteX5" fmla="*/ 249000 w 813926"/>
                          <a:gd name="connsiteY5" fmla="*/ 99089 h 814331"/>
                          <a:gd name="connsiteX6" fmla="*/ 301718 w 813926"/>
                          <a:gd name="connsiteY6" fmla="*/ 446788 h 814331"/>
                          <a:gd name="connsiteX7" fmla="*/ 184388 w 813926"/>
                          <a:gd name="connsiteY7" fmla="*/ 533953 h 814331"/>
                          <a:gd name="connsiteX8" fmla="*/ 31217 w 813926"/>
                          <a:gd name="connsiteY8" fmla="*/ 605604 h 814331"/>
                          <a:gd name="connsiteX9" fmla="*/ 679 w 813926"/>
                          <a:gd name="connsiteY9" fmla="*/ 759302 h 814331"/>
                          <a:gd name="connsiteX10" fmla="*/ 38610 w 813926"/>
                          <a:gd name="connsiteY10" fmla="*/ 812881 h 814331"/>
                          <a:gd name="connsiteX11" fmla="*/ 787591 w 813926"/>
                          <a:gd name="connsiteY11" fmla="*/ 813201 h 814331"/>
                          <a:gd name="connsiteX12" fmla="*/ 784055 w 813926"/>
                          <a:gd name="connsiteY12" fmla="*/ 619999 h 814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813926" h="814331">
                            <a:moveTo>
                              <a:pt x="784055" y="619999"/>
                            </a:moveTo>
                            <a:cubicBezTo>
                              <a:pt x="758018" y="568179"/>
                              <a:pt x="669779" y="558903"/>
                              <a:pt x="611757" y="531394"/>
                            </a:cubicBezTo>
                            <a:cubicBezTo>
                              <a:pt x="574630" y="516520"/>
                              <a:pt x="537663" y="501007"/>
                              <a:pt x="501982" y="482454"/>
                            </a:cubicBezTo>
                            <a:cubicBezTo>
                              <a:pt x="483659" y="435113"/>
                              <a:pt x="532520" y="397368"/>
                              <a:pt x="572540" y="288932"/>
                            </a:cubicBezTo>
                            <a:cubicBezTo>
                              <a:pt x="596489" y="212963"/>
                              <a:pt x="585559" y="69181"/>
                              <a:pt x="473533" y="15443"/>
                            </a:cubicBezTo>
                            <a:cubicBezTo>
                              <a:pt x="392688" y="-22782"/>
                              <a:pt x="279698" y="11764"/>
                              <a:pt x="249000" y="99089"/>
                            </a:cubicBezTo>
                            <a:cubicBezTo>
                              <a:pt x="178120" y="257905"/>
                              <a:pt x="287574" y="380575"/>
                              <a:pt x="301718" y="446788"/>
                            </a:cubicBezTo>
                            <a:cubicBezTo>
                              <a:pt x="312808" y="509003"/>
                              <a:pt x="224569" y="508204"/>
                              <a:pt x="184388" y="533953"/>
                            </a:cubicBezTo>
                            <a:cubicBezTo>
                              <a:pt x="132634" y="555705"/>
                              <a:pt x="76702" y="572338"/>
                              <a:pt x="31217" y="605604"/>
                            </a:cubicBezTo>
                            <a:cubicBezTo>
                              <a:pt x="-6554" y="649747"/>
                              <a:pt x="8876" y="696288"/>
                              <a:pt x="679" y="759302"/>
                            </a:cubicBezTo>
                            <a:cubicBezTo>
                              <a:pt x="-2054" y="792889"/>
                              <a:pt x="2125" y="817199"/>
                              <a:pt x="38610" y="812881"/>
                            </a:cubicBezTo>
                            <a:cubicBezTo>
                              <a:pt x="292074" y="812881"/>
                              <a:pt x="507286" y="815920"/>
                              <a:pt x="787591" y="813201"/>
                            </a:cubicBezTo>
                            <a:cubicBezTo>
                              <a:pt x="844006" y="812721"/>
                              <a:pt x="793699" y="644949"/>
                              <a:pt x="784055" y="6199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50">
                        <a:solidFill>
                          <a:srgbClr val="80808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 sz="90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9931E78-B60A-4523-640F-336562EC7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9057" y="2924024"/>
                      <a:ext cx="1035702" cy="21531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hailey</a:t>
                      </a:r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305FEF03-5841-801A-8F12-CEDA2AE7D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7691" y="3129636"/>
                      <a:ext cx="1167068" cy="3382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겨울 미국 서부 로드트립</a:t>
                      </a:r>
                      <a:b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북부</a:t>
                      </a:r>
                      <a: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남부로 가면서</a:t>
                      </a:r>
                      <a:r>
                        <a:rPr lang="en-US" altLang="ko-KR" sz="799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…</a:t>
                      </a: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A9D772D3-D5EA-81F6-6FFF-F21022632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7691" y="3398973"/>
                      <a:ext cx="1167068" cy="20005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좋아요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27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개 댓글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42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sym typeface="Wingdings" panose="05000000000000000000" pitchFamily="2" charset="2"/>
                        </a:rPr>
                        <a:t>개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</p:grp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DF28273-5680-7161-C6F0-58AC07DB81B7}"/>
                  </a:ext>
                </a:extLst>
              </p:cNvPr>
              <p:cNvSpPr/>
              <p:nvPr/>
            </p:nvSpPr>
            <p:spPr>
              <a:xfrm>
                <a:off x="1187789" y="6574533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FABA7DF2-AFB5-ED9A-2910-4D80A8B453F0}"/>
                  </a:ext>
                </a:extLst>
              </p:cNvPr>
              <p:cNvSpPr/>
              <p:nvPr/>
            </p:nvSpPr>
            <p:spPr>
              <a:xfrm>
                <a:off x="2523753" y="6574533"/>
                <a:ext cx="1186970" cy="112230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652" name="그룹 651">
                <a:extLst>
                  <a:ext uri="{FF2B5EF4-FFF2-40B4-BE49-F238E27FC236}">
                    <a16:creationId xmlns:a16="http://schemas.microsoft.com/office/drawing/2014/main" id="{C02D5128-8239-AEBE-3956-5048B1420540}"/>
                  </a:ext>
                </a:extLst>
              </p:cNvPr>
              <p:cNvGrpSpPr/>
              <p:nvPr/>
            </p:nvGrpSpPr>
            <p:grpSpPr>
              <a:xfrm>
                <a:off x="2721985" y="1637930"/>
                <a:ext cx="542080" cy="335824"/>
                <a:chOff x="2721985" y="1637930"/>
                <a:chExt cx="542080" cy="335824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8BE538A7-D036-3ADC-2982-9A2D777F4A3B}"/>
                    </a:ext>
                  </a:extLst>
                </p:cNvPr>
                <p:cNvGrpSpPr/>
                <p:nvPr/>
              </p:nvGrpSpPr>
              <p:grpSpPr>
                <a:xfrm>
                  <a:off x="2721985" y="1637930"/>
                  <a:ext cx="542080" cy="335824"/>
                  <a:chOff x="4878165" y="2970605"/>
                  <a:chExt cx="542080" cy="335824"/>
                </a:xfrm>
              </p:grpSpPr>
              <p:sp>
                <p:nvSpPr>
                  <p:cNvPr id="178" name="사각형: 둥근 모서리 177">
                    <a:extLst>
                      <a:ext uri="{FF2B5EF4-FFF2-40B4-BE49-F238E27FC236}">
                        <a16:creationId xmlns:a16="http://schemas.microsoft.com/office/drawing/2014/main" id="{B3F11903-8990-0C5F-991F-7EAD3B9A29F9}"/>
                      </a:ext>
                    </a:extLst>
                  </p:cNvPr>
                  <p:cNvSpPr/>
                  <p:nvPr/>
                </p:nvSpPr>
                <p:spPr>
                  <a:xfrm>
                    <a:off x="4878165" y="3103215"/>
                    <a:ext cx="542080" cy="2032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1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개의 피드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id="{E324F819-C948-B343-8129-9F288474C60E}"/>
                      </a:ext>
                    </a:extLst>
                  </p:cNvPr>
                  <p:cNvSpPr/>
                  <p:nvPr/>
                </p:nvSpPr>
                <p:spPr>
                  <a:xfrm>
                    <a:off x="5060040" y="297060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91" name="Briefcase">
                  <a:extLst>
                    <a:ext uri="{FF2B5EF4-FFF2-40B4-BE49-F238E27FC236}">
                      <a16:creationId xmlns:a16="http://schemas.microsoft.com/office/drawing/2014/main" id="{5B21C2A8-0F22-7FEC-1B7C-CED3CEEE888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44606" y="1681365"/>
                  <a:ext cx="96838" cy="90193"/>
                </a:xfrm>
                <a:custGeom>
                  <a:avLst/>
                  <a:gdLst>
                    <a:gd name="T0" fmla="*/ 333 w 666"/>
                    <a:gd name="T1" fmla="*/ 0 h 613"/>
                    <a:gd name="T2" fmla="*/ 249 w 666"/>
                    <a:gd name="T3" fmla="*/ 26 h 613"/>
                    <a:gd name="T4" fmla="*/ 214 w 666"/>
                    <a:gd name="T5" fmla="*/ 80 h 613"/>
                    <a:gd name="T6" fmla="*/ 40 w 666"/>
                    <a:gd name="T7" fmla="*/ 80 h 613"/>
                    <a:gd name="T8" fmla="*/ 0 w 666"/>
                    <a:gd name="T9" fmla="*/ 120 h 613"/>
                    <a:gd name="T10" fmla="*/ 0 w 666"/>
                    <a:gd name="T11" fmla="*/ 573 h 613"/>
                    <a:gd name="T12" fmla="*/ 40 w 666"/>
                    <a:gd name="T13" fmla="*/ 613 h 613"/>
                    <a:gd name="T14" fmla="*/ 626 w 666"/>
                    <a:gd name="T15" fmla="*/ 613 h 613"/>
                    <a:gd name="T16" fmla="*/ 666 w 666"/>
                    <a:gd name="T17" fmla="*/ 573 h 613"/>
                    <a:gd name="T18" fmla="*/ 666 w 666"/>
                    <a:gd name="T19" fmla="*/ 120 h 613"/>
                    <a:gd name="T20" fmla="*/ 626 w 666"/>
                    <a:gd name="T21" fmla="*/ 80 h 613"/>
                    <a:gd name="T22" fmla="*/ 452 w 666"/>
                    <a:gd name="T23" fmla="*/ 80 h 613"/>
                    <a:gd name="T24" fmla="*/ 417 w 666"/>
                    <a:gd name="T25" fmla="*/ 26 h 613"/>
                    <a:gd name="T26" fmla="*/ 333 w 666"/>
                    <a:gd name="T27" fmla="*/ 0 h 613"/>
                    <a:gd name="T28" fmla="*/ 333 w 666"/>
                    <a:gd name="T29" fmla="*/ 27 h 613"/>
                    <a:gd name="T30" fmla="*/ 401 w 666"/>
                    <a:gd name="T31" fmla="*/ 48 h 613"/>
                    <a:gd name="T32" fmla="*/ 425 w 666"/>
                    <a:gd name="T33" fmla="*/ 80 h 613"/>
                    <a:gd name="T34" fmla="*/ 242 w 666"/>
                    <a:gd name="T35" fmla="*/ 80 h 613"/>
                    <a:gd name="T36" fmla="*/ 265 w 666"/>
                    <a:gd name="T37" fmla="*/ 48 h 613"/>
                    <a:gd name="T38" fmla="*/ 333 w 666"/>
                    <a:gd name="T39" fmla="*/ 27 h 613"/>
                    <a:gd name="T40" fmla="*/ 40 w 666"/>
                    <a:gd name="T41" fmla="*/ 107 h 613"/>
                    <a:gd name="T42" fmla="*/ 626 w 666"/>
                    <a:gd name="T43" fmla="*/ 107 h 613"/>
                    <a:gd name="T44" fmla="*/ 640 w 666"/>
                    <a:gd name="T45" fmla="*/ 120 h 613"/>
                    <a:gd name="T46" fmla="*/ 640 w 666"/>
                    <a:gd name="T47" fmla="*/ 347 h 613"/>
                    <a:gd name="T48" fmla="*/ 626 w 666"/>
                    <a:gd name="T49" fmla="*/ 360 h 613"/>
                    <a:gd name="T50" fmla="*/ 400 w 666"/>
                    <a:gd name="T51" fmla="*/ 360 h 613"/>
                    <a:gd name="T52" fmla="*/ 360 w 666"/>
                    <a:gd name="T53" fmla="*/ 320 h 613"/>
                    <a:gd name="T54" fmla="*/ 306 w 666"/>
                    <a:gd name="T55" fmla="*/ 320 h 613"/>
                    <a:gd name="T56" fmla="*/ 266 w 666"/>
                    <a:gd name="T57" fmla="*/ 360 h 613"/>
                    <a:gd name="T58" fmla="*/ 40 w 666"/>
                    <a:gd name="T59" fmla="*/ 360 h 613"/>
                    <a:gd name="T60" fmla="*/ 26 w 666"/>
                    <a:gd name="T61" fmla="*/ 347 h 613"/>
                    <a:gd name="T62" fmla="*/ 26 w 666"/>
                    <a:gd name="T63" fmla="*/ 120 h 613"/>
                    <a:gd name="T64" fmla="*/ 40 w 666"/>
                    <a:gd name="T65" fmla="*/ 107 h 613"/>
                    <a:gd name="T66" fmla="*/ 306 w 666"/>
                    <a:gd name="T67" fmla="*/ 347 h 613"/>
                    <a:gd name="T68" fmla="*/ 360 w 666"/>
                    <a:gd name="T69" fmla="*/ 347 h 613"/>
                    <a:gd name="T70" fmla="*/ 373 w 666"/>
                    <a:gd name="T71" fmla="*/ 360 h 613"/>
                    <a:gd name="T72" fmla="*/ 373 w 666"/>
                    <a:gd name="T73" fmla="*/ 387 h 613"/>
                    <a:gd name="T74" fmla="*/ 360 w 666"/>
                    <a:gd name="T75" fmla="*/ 400 h 613"/>
                    <a:gd name="T76" fmla="*/ 306 w 666"/>
                    <a:gd name="T77" fmla="*/ 400 h 613"/>
                    <a:gd name="T78" fmla="*/ 293 w 666"/>
                    <a:gd name="T79" fmla="*/ 387 h 613"/>
                    <a:gd name="T80" fmla="*/ 293 w 666"/>
                    <a:gd name="T81" fmla="*/ 360 h 613"/>
                    <a:gd name="T82" fmla="*/ 306 w 666"/>
                    <a:gd name="T83" fmla="*/ 347 h 613"/>
                    <a:gd name="T84" fmla="*/ 26 w 666"/>
                    <a:gd name="T85" fmla="*/ 384 h 613"/>
                    <a:gd name="T86" fmla="*/ 40 w 666"/>
                    <a:gd name="T87" fmla="*/ 387 h 613"/>
                    <a:gd name="T88" fmla="*/ 266 w 666"/>
                    <a:gd name="T89" fmla="*/ 387 h 613"/>
                    <a:gd name="T90" fmla="*/ 306 w 666"/>
                    <a:gd name="T91" fmla="*/ 427 h 613"/>
                    <a:gd name="T92" fmla="*/ 360 w 666"/>
                    <a:gd name="T93" fmla="*/ 427 h 613"/>
                    <a:gd name="T94" fmla="*/ 400 w 666"/>
                    <a:gd name="T95" fmla="*/ 387 h 613"/>
                    <a:gd name="T96" fmla="*/ 626 w 666"/>
                    <a:gd name="T97" fmla="*/ 387 h 613"/>
                    <a:gd name="T98" fmla="*/ 640 w 666"/>
                    <a:gd name="T99" fmla="*/ 384 h 613"/>
                    <a:gd name="T100" fmla="*/ 640 w 666"/>
                    <a:gd name="T101" fmla="*/ 573 h 613"/>
                    <a:gd name="T102" fmla="*/ 626 w 666"/>
                    <a:gd name="T103" fmla="*/ 587 h 613"/>
                    <a:gd name="T104" fmla="*/ 40 w 666"/>
                    <a:gd name="T105" fmla="*/ 587 h 613"/>
                    <a:gd name="T106" fmla="*/ 26 w 666"/>
                    <a:gd name="T107" fmla="*/ 573 h 613"/>
                    <a:gd name="T108" fmla="*/ 26 w 666"/>
                    <a:gd name="T109" fmla="*/ 384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6" h="613">
                      <a:moveTo>
                        <a:pt x="333" y="0"/>
                      </a:moveTo>
                      <a:cubicBezTo>
                        <a:pt x="300" y="0"/>
                        <a:pt x="271" y="10"/>
                        <a:pt x="249" y="26"/>
                      </a:cubicBezTo>
                      <a:cubicBezTo>
                        <a:pt x="231" y="40"/>
                        <a:pt x="218" y="59"/>
                        <a:pt x="214" y="80"/>
                      </a:cubicBezTo>
                      <a:lnTo>
                        <a:pt x="40" y="80"/>
                      </a:lnTo>
                      <a:cubicBezTo>
                        <a:pt x="18" y="80"/>
                        <a:pt x="0" y="98"/>
                        <a:pt x="0" y="120"/>
                      </a:cubicBezTo>
                      <a:lnTo>
                        <a:pt x="0" y="573"/>
                      </a:lnTo>
                      <a:cubicBezTo>
                        <a:pt x="0" y="595"/>
                        <a:pt x="18" y="613"/>
                        <a:pt x="40" y="613"/>
                      </a:cubicBezTo>
                      <a:lnTo>
                        <a:pt x="626" y="613"/>
                      </a:lnTo>
                      <a:cubicBezTo>
                        <a:pt x="648" y="613"/>
                        <a:pt x="666" y="595"/>
                        <a:pt x="666" y="573"/>
                      </a:cubicBezTo>
                      <a:lnTo>
                        <a:pt x="666" y="120"/>
                      </a:lnTo>
                      <a:cubicBezTo>
                        <a:pt x="666" y="98"/>
                        <a:pt x="648" y="80"/>
                        <a:pt x="626" y="80"/>
                      </a:cubicBezTo>
                      <a:lnTo>
                        <a:pt x="452" y="80"/>
                      </a:lnTo>
                      <a:cubicBezTo>
                        <a:pt x="448" y="59"/>
                        <a:pt x="435" y="40"/>
                        <a:pt x="417" y="26"/>
                      </a:cubicBezTo>
                      <a:cubicBezTo>
                        <a:pt x="396" y="10"/>
                        <a:pt x="366" y="0"/>
                        <a:pt x="333" y="0"/>
                      </a:cubicBezTo>
                      <a:close/>
                      <a:moveTo>
                        <a:pt x="333" y="27"/>
                      </a:moveTo>
                      <a:cubicBezTo>
                        <a:pt x="361" y="27"/>
                        <a:pt x="385" y="35"/>
                        <a:pt x="401" y="48"/>
                      </a:cubicBezTo>
                      <a:cubicBezTo>
                        <a:pt x="413" y="57"/>
                        <a:pt x="421" y="68"/>
                        <a:pt x="425" y="80"/>
                      </a:cubicBezTo>
                      <a:lnTo>
                        <a:pt x="242" y="80"/>
                      </a:lnTo>
                      <a:cubicBezTo>
                        <a:pt x="245" y="68"/>
                        <a:pt x="253" y="57"/>
                        <a:pt x="265" y="48"/>
                      </a:cubicBezTo>
                      <a:cubicBezTo>
                        <a:pt x="282" y="35"/>
                        <a:pt x="305" y="27"/>
                        <a:pt x="333" y="27"/>
                      </a:cubicBezTo>
                      <a:close/>
                      <a:moveTo>
                        <a:pt x="40" y="107"/>
                      </a:moveTo>
                      <a:cubicBezTo>
                        <a:pt x="236" y="107"/>
                        <a:pt x="431" y="107"/>
                        <a:pt x="626" y="107"/>
                      </a:cubicBezTo>
                      <a:cubicBezTo>
                        <a:pt x="634" y="107"/>
                        <a:pt x="640" y="113"/>
                        <a:pt x="640" y="120"/>
                      </a:cubicBezTo>
                      <a:lnTo>
                        <a:pt x="640" y="347"/>
                      </a:lnTo>
                      <a:cubicBezTo>
                        <a:pt x="640" y="354"/>
                        <a:pt x="634" y="360"/>
                        <a:pt x="626" y="360"/>
                      </a:cubicBezTo>
                      <a:lnTo>
                        <a:pt x="400" y="360"/>
                      </a:lnTo>
                      <a:cubicBezTo>
                        <a:pt x="400" y="338"/>
                        <a:pt x="382" y="320"/>
                        <a:pt x="360" y="320"/>
                      </a:cubicBezTo>
                      <a:lnTo>
                        <a:pt x="306" y="320"/>
                      </a:lnTo>
                      <a:cubicBezTo>
                        <a:pt x="285" y="320"/>
                        <a:pt x="266" y="338"/>
                        <a:pt x="266" y="360"/>
                      </a:cubicBezTo>
                      <a:lnTo>
                        <a:pt x="40" y="360"/>
                      </a:lnTo>
                      <a:cubicBezTo>
                        <a:pt x="32" y="360"/>
                        <a:pt x="26" y="354"/>
                        <a:pt x="26" y="347"/>
                      </a:cubicBezTo>
                      <a:lnTo>
                        <a:pt x="26" y="120"/>
                      </a:lnTo>
                      <a:cubicBezTo>
                        <a:pt x="26" y="113"/>
                        <a:pt x="32" y="107"/>
                        <a:pt x="40" y="107"/>
                      </a:cubicBezTo>
                      <a:close/>
                      <a:moveTo>
                        <a:pt x="306" y="347"/>
                      </a:moveTo>
                      <a:lnTo>
                        <a:pt x="360" y="347"/>
                      </a:lnTo>
                      <a:cubicBezTo>
                        <a:pt x="367" y="347"/>
                        <a:pt x="373" y="353"/>
                        <a:pt x="373" y="360"/>
                      </a:cubicBezTo>
                      <a:cubicBezTo>
                        <a:pt x="373" y="369"/>
                        <a:pt x="373" y="378"/>
                        <a:pt x="373" y="387"/>
                      </a:cubicBezTo>
                      <a:cubicBezTo>
                        <a:pt x="373" y="394"/>
                        <a:pt x="367" y="400"/>
                        <a:pt x="360" y="400"/>
                      </a:cubicBezTo>
                      <a:lnTo>
                        <a:pt x="306" y="400"/>
                      </a:lnTo>
                      <a:cubicBezTo>
                        <a:pt x="299" y="400"/>
                        <a:pt x="293" y="394"/>
                        <a:pt x="293" y="387"/>
                      </a:cubicBezTo>
                      <a:cubicBezTo>
                        <a:pt x="293" y="378"/>
                        <a:pt x="293" y="369"/>
                        <a:pt x="293" y="360"/>
                      </a:cubicBezTo>
                      <a:cubicBezTo>
                        <a:pt x="293" y="353"/>
                        <a:pt x="299" y="347"/>
                        <a:pt x="306" y="347"/>
                      </a:cubicBezTo>
                      <a:close/>
                      <a:moveTo>
                        <a:pt x="26" y="384"/>
                      </a:moveTo>
                      <a:cubicBezTo>
                        <a:pt x="31" y="386"/>
                        <a:pt x="35" y="387"/>
                        <a:pt x="40" y="387"/>
                      </a:cubicBezTo>
                      <a:lnTo>
                        <a:pt x="266" y="387"/>
                      </a:lnTo>
                      <a:cubicBezTo>
                        <a:pt x="266" y="409"/>
                        <a:pt x="285" y="427"/>
                        <a:pt x="306" y="427"/>
                      </a:cubicBezTo>
                      <a:lnTo>
                        <a:pt x="360" y="427"/>
                      </a:lnTo>
                      <a:cubicBezTo>
                        <a:pt x="382" y="427"/>
                        <a:pt x="400" y="409"/>
                        <a:pt x="400" y="387"/>
                      </a:cubicBezTo>
                      <a:lnTo>
                        <a:pt x="626" y="387"/>
                      </a:lnTo>
                      <a:cubicBezTo>
                        <a:pt x="631" y="387"/>
                        <a:pt x="636" y="386"/>
                        <a:pt x="640" y="384"/>
                      </a:cubicBezTo>
                      <a:lnTo>
                        <a:pt x="640" y="573"/>
                      </a:lnTo>
                      <a:cubicBezTo>
                        <a:pt x="640" y="581"/>
                        <a:pt x="634" y="587"/>
                        <a:pt x="626" y="587"/>
                      </a:cubicBezTo>
                      <a:lnTo>
                        <a:pt x="40" y="587"/>
                      </a:lnTo>
                      <a:cubicBezTo>
                        <a:pt x="32" y="587"/>
                        <a:pt x="26" y="581"/>
                        <a:pt x="26" y="573"/>
                      </a:cubicBezTo>
                      <a:lnTo>
                        <a:pt x="26" y="384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9" name="그룹 648">
                <a:extLst>
                  <a:ext uri="{FF2B5EF4-FFF2-40B4-BE49-F238E27FC236}">
                    <a16:creationId xmlns:a16="http://schemas.microsoft.com/office/drawing/2014/main" id="{B8AB57D6-4693-846F-EDEB-2FBD7CA01650}"/>
                  </a:ext>
                </a:extLst>
              </p:cNvPr>
              <p:cNvGrpSpPr/>
              <p:nvPr/>
            </p:nvGrpSpPr>
            <p:grpSpPr>
              <a:xfrm>
                <a:off x="2837982" y="2676615"/>
                <a:ext cx="715211" cy="335824"/>
                <a:chOff x="2837982" y="2676615"/>
                <a:chExt cx="715211" cy="335824"/>
              </a:xfrm>
            </p:grpSpPr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6E400252-2558-9E70-BCC8-2821AF8A6C01}"/>
                    </a:ext>
                  </a:extLst>
                </p:cNvPr>
                <p:cNvGrpSpPr/>
                <p:nvPr/>
              </p:nvGrpSpPr>
              <p:grpSpPr>
                <a:xfrm>
                  <a:off x="2837982" y="2676615"/>
                  <a:ext cx="715211" cy="335824"/>
                  <a:chOff x="4794315" y="2970605"/>
                  <a:chExt cx="715211" cy="335824"/>
                </a:xfrm>
              </p:grpSpPr>
              <p:sp>
                <p:nvSpPr>
                  <p:cNvPr id="185" name="사각형: 둥근 모서리 184">
                    <a:extLst>
                      <a:ext uri="{FF2B5EF4-FFF2-40B4-BE49-F238E27FC236}">
                        <a16:creationId xmlns:a16="http://schemas.microsoft.com/office/drawing/2014/main" id="{6B6DC5C3-46B1-1CD4-3A4E-8186037F0380}"/>
                      </a:ext>
                    </a:extLst>
                  </p:cNvPr>
                  <p:cNvSpPr/>
                  <p:nvPr/>
                </p:nvSpPr>
                <p:spPr>
                  <a:xfrm>
                    <a:off x="4794315" y="3103215"/>
                    <a:ext cx="715211" cy="2032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+999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개의 피드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186" name="타원 185">
                    <a:extLst>
                      <a:ext uri="{FF2B5EF4-FFF2-40B4-BE49-F238E27FC236}">
                        <a16:creationId xmlns:a16="http://schemas.microsoft.com/office/drawing/2014/main" id="{2824FD20-FE3B-8501-7166-6613E965A82E}"/>
                      </a:ext>
                    </a:extLst>
                  </p:cNvPr>
                  <p:cNvSpPr/>
                  <p:nvPr/>
                </p:nvSpPr>
                <p:spPr>
                  <a:xfrm>
                    <a:off x="5060040" y="297060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640" name="Briefcase">
                  <a:extLst>
                    <a:ext uri="{FF2B5EF4-FFF2-40B4-BE49-F238E27FC236}">
                      <a16:creationId xmlns:a16="http://schemas.microsoft.com/office/drawing/2014/main" id="{D514EF35-0394-CF88-312B-F5C2979F17C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44452" y="2715710"/>
                  <a:ext cx="96838" cy="90193"/>
                </a:xfrm>
                <a:custGeom>
                  <a:avLst/>
                  <a:gdLst>
                    <a:gd name="T0" fmla="*/ 333 w 666"/>
                    <a:gd name="T1" fmla="*/ 0 h 613"/>
                    <a:gd name="T2" fmla="*/ 249 w 666"/>
                    <a:gd name="T3" fmla="*/ 26 h 613"/>
                    <a:gd name="T4" fmla="*/ 214 w 666"/>
                    <a:gd name="T5" fmla="*/ 80 h 613"/>
                    <a:gd name="T6" fmla="*/ 40 w 666"/>
                    <a:gd name="T7" fmla="*/ 80 h 613"/>
                    <a:gd name="T8" fmla="*/ 0 w 666"/>
                    <a:gd name="T9" fmla="*/ 120 h 613"/>
                    <a:gd name="T10" fmla="*/ 0 w 666"/>
                    <a:gd name="T11" fmla="*/ 573 h 613"/>
                    <a:gd name="T12" fmla="*/ 40 w 666"/>
                    <a:gd name="T13" fmla="*/ 613 h 613"/>
                    <a:gd name="T14" fmla="*/ 626 w 666"/>
                    <a:gd name="T15" fmla="*/ 613 h 613"/>
                    <a:gd name="T16" fmla="*/ 666 w 666"/>
                    <a:gd name="T17" fmla="*/ 573 h 613"/>
                    <a:gd name="T18" fmla="*/ 666 w 666"/>
                    <a:gd name="T19" fmla="*/ 120 h 613"/>
                    <a:gd name="T20" fmla="*/ 626 w 666"/>
                    <a:gd name="T21" fmla="*/ 80 h 613"/>
                    <a:gd name="T22" fmla="*/ 452 w 666"/>
                    <a:gd name="T23" fmla="*/ 80 h 613"/>
                    <a:gd name="T24" fmla="*/ 417 w 666"/>
                    <a:gd name="T25" fmla="*/ 26 h 613"/>
                    <a:gd name="T26" fmla="*/ 333 w 666"/>
                    <a:gd name="T27" fmla="*/ 0 h 613"/>
                    <a:gd name="T28" fmla="*/ 333 w 666"/>
                    <a:gd name="T29" fmla="*/ 27 h 613"/>
                    <a:gd name="T30" fmla="*/ 401 w 666"/>
                    <a:gd name="T31" fmla="*/ 48 h 613"/>
                    <a:gd name="T32" fmla="*/ 425 w 666"/>
                    <a:gd name="T33" fmla="*/ 80 h 613"/>
                    <a:gd name="T34" fmla="*/ 242 w 666"/>
                    <a:gd name="T35" fmla="*/ 80 h 613"/>
                    <a:gd name="T36" fmla="*/ 265 w 666"/>
                    <a:gd name="T37" fmla="*/ 48 h 613"/>
                    <a:gd name="T38" fmla="*/ 333 w 666"/>
                    <a:gd name="T39" fmla="*/ 27 h 613"/>
                    <a:gd name="T40" fmla="*/ 40 w 666"/>
                    <a:gd name="T41" fmla="*/ 107 h 613"/>
                    <a:gd name="T42" fmla="*/ 626 w 666"/>
                    <a:gd name="T43" fmla="*/ 107 h 613"/>
                    <a:gd name="T44" fmla="*/ 640 w 666"/>
                    <a:gd name="T45" fmla="*/ 120 h 613"/>
                    <a:gd name="T46" fmla="*/ 640 w 666"/>
                    <a:gd name="T47" fmla="*/ 347 h 613"/>
                    <a:gd name="T48" fmla="*/ 626 w 666"/>
                    <a:gd name="T49" fmla="*/ 360 h 613"/>
                    <a:gd name="T50" fmla="*/ 400 w 666"/>
                    <a:gd name="T51" fmla="*/ 360 h 613"/>
                    <a:gd name="T52" fmla="*/ 360 w 666"/>
                    <a:gd name="T53" fmla="*/ 320 h 613"/>
                    <a:gd name="T54" fmla="*/ 306 w 666"/>
                    <a:gd name="T55" fmla="*/ 320 h 613"/>
                    <a:gd name="T56" fmla="*/ 266 w 666"/>
                    <a:gd name="T57" fmla="*/ 360 h 613"/>
                    <a:gd name="T58" fmla="*/ 40 w 666"/>
                    <a:gd name="T59" fmla="*/ 360 h 613"/>
                    <a:gd name="T60" fmla="*/ 26 w 666"/>
                    <a:gd name="T61" fmla="*/ 347 h 613"/>
                    <a:gd name="T62" fmla="*/ 26 w 666"/>
                    <a:gd name="T63" fmla="*/ 120 h 613"/>
                    <a:gd name="T64" fmla="*/ 40 w 666"/>
                    <a:gd name="T65" fmla="*/ 107 h 613"/>
                    <a:gd name="T66" fmla="*/ 306 w 666"/>
                    <a:gd name="T67" fmla="*/ 347 h 613"/>
                    <a:gd name="T68" fmla="*/ 360 w 666"/>
                    <a:gd name="T69" fmla="*/ 347 h 613"/>
                    <a:gd name="T70" fmla="*/ 373 w 666"/>
                    <a:gd name="T71" fmla="*/ 360 h 613"/>
                    <a:gd name="T72" fmla="*/ 373 w 666"/>
                    <a:gd name="T73" fmla="*/ 387 h 613"/>
                    <a:gd name="T74" fmla="*/ 360 w 666"/>
                    <a:gd name="T75" fmla="*/ 400 h 613"/>
                    <a:gd name="T76" fmla="*/ 306 w 666"/>
                    <a:gd name="T77" fmla="*/ 400 h 613"/>
                    <a:gd name="T78" fmla="*/ 293 w 666"/>
                    <a:gd name="T79" fmla="*/ 387 h 613"/>
                    <a:gd name="T80" fmla="*/ 293 w 666"/>
                    <a:gd name="T81" fmla="*/ 360 h 613"/>
                    <a:gd name="T82" fmla="*/ 306 w 666"/>
                    <a:gd name="T83" fmla="*/ 347 h 613"/>
                    <a:gd name="T84" fmla="*/ 26 w 666"/>
                    <a:gd name="T85" fmla="*/ 384 h 613"/>
                    <a:gd name="T86" fmla="*/ 40 w 666"/>
                    <a:gd name="T87" fmla="*/ 387 h 613"/>
                    <a:gd name="T88" fmla="*/ 266 w 666"/>
                    <a:gd name="T89" fmla="*/ 387 h 613"/>
                    <a:gd name="T90" fmla="*/ 306 w 666"/>
                    <a:gd name="T91" fmla="*/ 427 h 613"/>
                    <a:gd name="T92" fmla="*/ 360 w 666"/>
                    <a:gd name="T93" fmla="*/ 427 h 613"/>
                    <a:gd name="T94" fmla="*/ 400 w 666"/>
                    <a:gd name="T95" fmla="*/ 387 h 613"/>
                    <a:gd name="T96" fmla="*/ 626 w 666"/>
                    <a:gd name="T97" fmla="*/ 387 h 613"/>
                    <a:gd name="T98" fmla="*/ 640 w 666"/>
                    <a:gd name="T99" fmla="*/ 384 h 613"/>
                    <a:gd name="T100" fmla="*/ 640 w 666"/>
                    <a:gd name="T101" fmla="*/ 573 h 613"/>
                    <a:gd name="T102" fmla="*/ 626 w 666"/>
                    <a:gd name="T103" fmla="*/ 587 h 613"/>
                    <a:gd name="T104" fmla="*/ 40 w 666"/>
                    <a:gd name="T105" fmla="*/ 587 h 613"/>
                    <a:gd name="T106" fmla="*/ 26 w 666"/>
                    <a:gd name="T107" fmla="*/ 573 h 613"/>
                    <a:gd name="T108" fmla="*/ 26 w 666"/>
                    <a:gd name="T109" fmla="*/ 384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6" h="613">
                      <a:moveTo>
                        <a:pt x="333" y="0"/>
                      </a:moveTo>
                      <a:cubicBezTo>
                        <a:pt x="300" y="0"/>
                        <a:pt x="271" y="10"/>
                        <a:pt x="249" y="26"/>
                      </a:cubicBezTo>
                      <a:cubicBezTo>
                        <a:pt x="231" y="40"/>
                        <a:pt x="218" y="59"/>
                        <a:pt x="214" y="80"/>
                      </a:cubicBezTo>
                      <a:lnTo>
                        <a:pt x="40" y="80"/>
                      </a:lnTo>
                      <a:cubicBezTo>
                        <a:pt x="18" y="80"/>
                        <a:pt x="0" y="98"/>
                        <a:pt x="0" y="120"/>
                      </a:cubicBezTo>
                      <a:lnTo>
                        <a:pt x="0" y="573"/>
                      </a:lnTo>
                      <a:cubicBezTo>
                        <a:pt x="0" y="595"/>
                        <a:pt x="18" y="613"/>
                        <a:pt x="40" y="613"/>
                      </a:cubicBezTo>
                      <a:lnTo>
                        <a:pt x="626" y="613"/>
                      </a:lnTo>
                      <a:cubicBezTo>
                        <a:pt x="648" y="613"/>
                        <a:pt x="666" y="595"/>
                        <a:pt x="666" y="573"/>
                      </a:cubicBezTo>
                      <a:lnTo>
                        <a:pt x="666" y="120"/>
                      </a:lnTo>
                      <a:cubicBezTo>
                        <a:pt x="666" y="98"/>
                        <a:pt x="648" y="80"/>
                        <a:pt x="626" y="80"/>
                      </a:cubicBezTo>
                      <a:lnTo>
                        <a:pt x="452" y="80"/>
                      </a:lnTo>
                      <a:cubicBezTo>
                        <a:pt x="448" y="59"/>
                        <a:pt x="435" y="40"/>
                        <a:pt x="417" y="26"/>
                      </a:cubicBezTo>
                      <a:cubicBezTo>
                        <a:pt x="396" y="10"/>
                        <a:pt x="366" y="0"/>
                        <a:pt x="333" y="0"/>
                      </a:cubicBezTo>
                      <a:close/>
                      <a:moveTo>
                        <a:pt x="333" y="27"/>
                      </a:moveTo>
                      <a:cubicBezTo>
                        <a:pt x="361" y="27"/>
                        <a:pt x="385" y="35"/>
                        <a:pt x="401" y="48"/>
                      </a:cubicBezTo>
                      <a:cubicBezTo>
                        <a:pt x="413" y="57"/>
                        <a:pt x="421" y="68"/>
                        <a:pt x="425" y="80"/>
                      </a:cubicBezTo>
                      <a:lnTo>
                        <a:pt x="242" y="80"/>
                      </a:lnTo>
                      <a:cubicBezTo>
                        <a:pt x="245" y="68"/>
                        <a:pt x="253" y="57"/>
                        <a:pt x="265" y="48"/>
                      </a:cubicBezTo>
                      <a:cubicBezTo>
                        <a:pt x="282" y="35"/>
                        <a:pt x="305" y="27"/>
                        <a:pt x="333" y="27"/>
                      </a:cubicBezTo>
                      <a:close/>
                      <a:moveTo>
                        <a:pt x="40" y="107"/>
                      </a:moveTo>
                      <a:cubicBezTo>
                        <a:pt x="236" y="107"/>
                        <a:pt x="431" y="107"/>
                        <a:pt x="626" y="107"/>
                      </a:cubicBezTo>
                      <a:cubicBezTo>
                        <a:pt x="634" y="107"/>
                        <a:pt x="640" y="113"/>
                        <a:pt x="640" y="120"/>
                      </a:cubicBezTo>
                      <a:lnTo>
                        <a:pt x="640" y="347"/>
                      </a:lnTo>
                      <a:cubicBezTo>
                        <a:pt x="640" y="354"/>
                        <a:pt x="634" y="360"/>
                        <a:pt x="626" y="360"/>
                      </a:cubicBezTo>
                      <a:lnTo>
                        <a:pt x="400" y="360"/>
                      </a:lnTo>
                      <a:cubicBezTo>
                        <a:pt x="400" y="338"/>
                        <a:pt x="382" y="320"/>
                        <a:pt x="360" y="320"/>
                      </a:cubicBezTo>
                      <a:lnTo>
                        <a:pt x="306" y="320"/>
                      </a:lnTo>
                      <a:cubicBezTo>
                        <a:pt x="285" y="320"/>
                        <a:pt x="266" y="338"/>
                        <a:pt x="266" y="360"/>
                      </a:cubicBezTo>
                      <a:lnTo>
                        <a:pt x="40" y="360"/>
                      </a:lnTo>
                      <a:cubicBezTo>
                        <a:pt x="32" y="360"/>
                        <a:pt x="26" y="354"/>
                        <a:pt x="26" y="347"/>
                      </a:cubicBezTo>
                      <a:lnTo>
                        <a:pt x="26" y="120"/>
                      </a:lnTo>
                      <a:cubicBezTo>
                        <a:pt x="26" y="113"/>
                        <a:pt x="32" y="107"/>
                        <a:pt x="40" y="107"/>
                      </a:cubicBezTo>
                      <a:close/>
                      <a:moveTo>
                        <a:pt x="306" y="347"/>
                      </a:moveTo>
                      <a:lnTo>
                        <a:pt x="360" y="347"/>
                      </a:lnTo>
                      <a:cubicBezTo>
                        <a:pt x="367" y="347"/>
                        <a:pt x="373" y="353"/>
                        <a:pt x="373" y="360"/>
                      </a:cubicBezTo>
                      <a:cubicBezTo>
                        <a:pt x="373" y="369"/>
                        <a:pt x="373" y="378"/>
                        <a:pt x="373" y="387"/>
                      </a:cubicBezTo>
                      <a:cubicBezTo>
                        <a:pt x="373" y="394"/>
                        <a:pt x="367" y="400"/>
                        <a:pt x="360" y="400"/>
                      </a:cubicBezTo>
                      <a:lnTo>
                        <a:pt x="306" y="400"/>
                      </a:lnTo>
                      <a:cubicBezTo>
                        <a:pt x="299" y="400"/>
                        <a:pt x="293" y="394"/>
                        <a:pt x="293" y="387"/>
                      </a:cubicBezTo>
                      <a:cubicBezTo>
                        <a:pt x="293" y="378"/>
                        <a:pt x="293" y="369"/>
                        <a:pt x="293" y="360"/>
                      </a:cubicBezTo>
                      <a:cubicBezTo>
                        <a:pt x="293" y="353"/>
                        <a:pt x="299" y="347"/>
                        <a:pt x="306" y="347"/>
                      </a:cubicBezTo>
                      <a:close/>
                      <a:moveTo>
                        <a:pt x="26" y="384"/>
                      </a:moveTo>
                      <a:cubicBezTo>
                        <a:pt x="31" y="386"/>
                        <a:pt x="35" y="387"/>
                        <a:pt x="40" y="387"/>
                      </a:cubicBezTo>
                      <a:lnTo>
                        <a:pt x="266" y="387"/>
                      </a:lnTo>
                      <a:cubicBezTo>
                        <a:pt x="266" y="409"/>
                        <a:pt x="285" y="427"/>
                        <a:pt x="306" y="427"/>
                      </a:cubicBezTo>
                      <a:lnTo>
                        <a:pt x="360" y="427"/>
                      </a:lnTo>
                      <a:cubicBezTo>
                        <a:pt x="382" y="427"/>
                        <a:pt x="400" y="409"/>
                        <a:pt x="400" y="387"/>
                      </a:cubicBezTo>
                      <a:lnTo>
                        <a:pt x="626" y="387"/>
                      </a:lnTo>
                      <a:cubicBezTo>
                        <a:pt x="631" y="387"/>
                        <a:pt x="636" y="386"/>
                        <a:pt x="640" y="384"/>
                      </a:cubicBezTo>
                      <a:lnTo>
                        <a:pt x="640" y="573"/>
                      </a:lnTo>
                      <a:cubicBezTo>
                        <a:pt x="640" y="581"/>
                        <a:pt x="634" y="587"/>
                        <a:pt x="626" y="587"/>
                      </a:cubicBezTo>
                      <a:lnTo>
                        <a:pt x="40" y="587"/>
                      </a:lnTo>
                      <a:cubicBezTo>
                        <a:pt x="32" y="587"/>
                        <a:pt x="26" y="581"/>
                        <a:pt x="26" y="573"/>
                      </a:cubicBezTo>
                      <a:lnTo>
                        <a:pt x="26" y="384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50" name="그룹 649">
                <a:extLst>
                  <a:ext uri="{FF2B5EF4-FFF2-40B4-BE49-F238E27FC236}">
                    <a16:creationId xmlns:a16="http://schemas.microsoft.com/office/drawing/2014/main" id="{B4697756-F4A4-6667-5F30-6C267E77FF76}"/>
                  </a:ext>
                </a:extLst>
              </p:cNvPr>
              <p:cNvGrpSpPr/>
              <p:nvPr/>
            </p:nvGrpSpPr>
            <p:grpSpPr>
              <a:xfrm>
                <a:off x="1788891" y="2861607"/>
                <a:ext cx="671126" cy="335824"/>
                <a:chOff x="1788891" y="2861607"/>
                <a:chExt cx="671126" cy="335824"/>
              </a:xfrm>
            </p:grpSpPr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9515B987-5B11-E24A-478B-32167A6FB7CD}"/>
                    </a:ext>
                  </a:extLst>
                </p:cNvPr>
                <p:cNvGrpSpPr/>
                <p:nvPr/>
              </p:nvGrpSpPr>
              <p:grpSpPr>
                <a:xfrm>
                  <a:off x="1788891" y="2861607"/>
                  <a:ext cx="671126" cy="335824"/>
                  <a:chOff x="4815572" y="2970605"/>
                  <a:chExt cx="671126" cy="335824"/>
                </a:xfrm>
              </p:grpSpPr>
              <p:sp>
                <p:nvSpPr>
                  <p:cNvPr id="181" name="사각형: 둥근 모서리 180">
                    <a:extLst>
                      <a:ext uri="{FF2B5EF4-FFF2-40B4-BE49-F238E27FC236}">
                        <a16:creationId xmlns:a16="http://schemas.microsoft.com/office/drawing/2014/main" id="{AA1FDC28-F929-5479-7E82-915B7A99D2F6}"/>
                      </a:ext>
                    </a:extLst>
                  </p:cNvPr>
                  <p:cNvSpPr/>
                  <p:nvPr/>
                </p:nvSpPr>
                <p:spPr>
                  <a:xfrm>
                    <a:off x="4815572" y="3103215"/>
                    <a:ext cx="671126" cy="2032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999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개의 피드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183" name="타원 182">
                    <a:extLst>
                      <a:ext uri="{FF2B5EF4-FFF2-40B4-BE49-F238E27FC236}">
                        <a16:creationId xmlns:a16="http://schemas.microsoft.com/office/drawing/2014/main" id="{7D05F2E7-46B9-2BAE-8963-25F9A06CF52B}"/>
                      </a:ext>
                    </a:extLst>
                  </p:cNvPr>
                  <p:cNvSpPr/>
                  <p:nvPr/>
                </p:nvSpPr>
                <p:spPr>
                  <a:xfrm>
                    <a:off x="5060040" y="297060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641" name="Briefcase">
                  <a:extLst>
                    <a:ext uri="{FF2B5EF4-FFF2-40B4-BE49-F238E27FC236}">
                      <a16:creationId xmlns:a16="http://schemas.microsoft.com/office/drawing/2014/main" id="{B572FA3E-6144-EA3C-6813-4C65AE7E824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074105" y="2904023"/>
                  <a:ext cx="96838" cy="90193"/>
                </a:xfrm>
                <a:custGeom>
                  <a:avLst/>
                  <a:gdLst>
                    <a:gd name="T0" fmla="*/ 333 w 666"/>
                    <a:gd name="T1" fmla="*/ 0 h 613"/>
                    <a:gd name="T2" fmla="*/ 249 w 666"/>
                    <a:gd name="T3" fmla="*/ 26 h 613"/>
                    <a:gd name="T4" fmla="*/ 214 w 666"/>
                    <a:gd name="T5" fmla="*/ 80 h 613"/>
                    <a:gd name="T6" fmla="*/ 40 w 666"/>
                    <a:gd name="T7" fmla="*/ 80 h 613"/>
                    <a:gd name="T8" fmla="*/ 0 w 666"/>
                    <a:gd name="T9" fmla="*/ 120 h 613"/>
                    <a:gd name="T10" fmla="*/ 0 w 666"/>
                    <a:gd name="T11" fmla="*/ 573 h 613"/>
                    <a:gd name="T12" fmla="*/ 40 w 666"/>
                    <a:gd name="T13" fmla="*/ 613 h 613"/>
                    <a:gd name="T14" fmla="*/ 626 w 666"/>
                    <a:gd name="T15" fmla="*/ 613 h 613"/>
                    <a:gd name="T16" fmla="*/ 666 w 666"/>
                    <a:gd name="T17" fmla="*/ 573 h 613"/>
                    <a:gd name="T18" fmla="*/ 666 w 666"/>
                    <a:gd name="T19" fmla="*/ 120 h 613"/>
                    <a:gd name="T20" fmla="*/ 626 w 666"/>
                    <a:gd name="T21" fmla="*/ 80 h 613"/>
                    <a:gd name="T22" fmla="*/ 452 w 666"/>
                    <a:gd name="T23" fmla="*/ 80 h 613"/>
                    <a:gd name="T24" fmla="*/ 417 w 666"/>
                    <a:gd name="T25" fmla="*/ 26 h 613"/>
                    <a:gd name="T26" fmla="*/ 333 w 666"/>
                    <a:gd name="T27" fmla="*/ 0 h 613"/>
                    <a:gd name="T28" fmla="*/ 333 w 666"/>
                    <a:gd name="T29" fmla="*/ 27 h 613"/>
                    <a:gd name="T30" fmla="*/ 401 w 666"/>
                    <a:gd name="T31" fmla="*/ 48 h 613"/>
                    <a:gd name="T32" fmla="*/ 425 w 666"/>
                    <a:gd name="T33" fmla="*/ 80 h 613"/>
                    <a:gd name="T34" fmla="*/ 242 w 666"/>
                    <a:gd name="T35" fmla="*/ 80 h 613"/>
                    <a:gd name="T36" fmla="*/ 265 w 666"/>
                    <a:gd name="T37" fmla="*/ 48 h 613"/>
                    <a:gd name="T38" fmla="*/ 333 w 666"/>
                    <a:gd name="T39" fmla="*/ 27 h 613"/>
                    <a:gd name="T40" fmla="*/ 40 w 666"/>
                    <a:gd name="T41" fmla="*/ 107 h 613"/>
                    <a:gd name="T42" fmla="*/ 626 w 666"/>
                    <a:gd name="T43" fmla="*/ 107 h 613"/>
                    <a:gd name="T44" fmla="*/ 640 w 666"/>
                    <a:gd name="T45" fmla="*/ 120 h 613"/>
                    <a:gd name="T46" fmla="*/ 640 w 666"/>
                    <a:gd name="T47" fmla="*/ 347 h 613"/>
                    <a:gd name="T48" fmla="*/ 626 w 666"/>
                    <a:gd name="T49" fmla="*/ 360 h 613"/>
                    <a:gd name="T50" fmla="*/ 400 w 666"/>
                    <a:gd name="T51" fmla="*/ 360 h 613"/>
                    <a:gd name="T52" fmla="*/ 360 w 666"/>
                    <a:gd name="T53" fmla="*/ 320 h 613"/>
                    <a:gd name="T54" fmla="*/ 306 w 666"/>
                    <a:gd name="T55" fmla="*/ 320 h 613"/>
                    <a:gd name="T56" fmla="*/ 266 w 666"/>
                    <a:gd name="T57" fmla="*/ 360 h 613"/>
                    <a:gd name="T58" fmla="*/ 40 w 666"/>
                    <a:gd name="T59" fmla="*/ 360 h 613"/>
                    <a:gd name="T60" fmla="*/ 26 w 666"/>
                    <a:gd name="T61" fmla="*/ 347 h 613"/>
                    <a:gd name="T62" fmla="*/ 26 w 666"/>
                    <a:gd name="T63" fmla="*/ 120 h 613"/>
                    <a:gd name="T64" fmla="*/ 40 w 666"/>
                    <a:gd name="T65" fmla="*/ 107 h 613"/>
                    <a:gd name="T66" fmla="*/ 306 w 666"/>
                    <a:gd name="T67" fmla="*/ 347 h 613"/>
                    <a:gd name="T68" fmla="*/ 360 w 666"/>
                    <a:gd name="T69" fmla="*/ 347 h 613"/>
                    <a:gd name="T70" fmla="*/ 373 w 666"/>
                    <a:gd name="T71" fmla="*/ 360 h 613"/>
                    <a:gd name="T72" fmla="*/ 373 w 666"/>
                    <a:gd name="T73" fmla="*/ 387 h 613"/>
                    <a:gd name="T74" fmla="*/ 360 w 666"/>
                    <a:gd name="T75" fmla="*/ 400 h 613"/>
                    <a:gd name="T76" fmla="*/ 306 w 666"/>
                    <a:gd name="T77" fmla="*/ 400 h 613"/>
                    <a:gd name="T78" fmla="*/ 293 w 666"/>
                    <a:gd name="T79" fmla="*/ 387 h 613"/>
                    <a:gd name="T80" fmla="*/ 293 w 666"/>
                    <a:gd name="T81" fmla="*/ 360 h 613"/>
                    <a:gd name="T82" fmla="*/ 306 w 666"/>
                    <a:gd name="T83" fmla="*/ 347 h 613"/>
                    <a:gd name="T84" fmla="*/ 26 w 666"/>
                    <a:gd name="T85" fmla="*/ 384 h 613"/>
                    <a:gd name="T86" fmla="*/ 40 w 666"/>
                    <a:gd name="T87" fmla="*/ 387 h 613"/>
                    <a:gd name="T88" fmla="*/ 266 w 666"/>
                    <a:gd name="T89" fmla="*/ 387 h 613"/>
                    <a:gd name="T90" fmla="*/ 306 w 666"/>
                    <a:gd name="T91" fmla="*/ 427 h 613"/>
                    <a:gd name="T92" fmla="*/ 360 w 666"/>
                    <a:gd name="T93" fmla="*/ 427 h 613"/>
                    <a:gd name="T94" fmla="*/ 400 w 666"/>
                    <a:gd name="T95" fmla="*/ 387 h 613"/>
                    <a:gd name="T96" fmla="*/ 626 w 666"/>
                    <a:gd name="T97" fmla="*/ 387 h 613"/>
                    <a:gd name="T98" fmla="*/ 640 w 666"/>
                    <a:gd name="T99" fmla="*/ 384 h 613"/>
                    <a:gd name="T100" fmla="*/ 640 w 666"/>
                    <a:gd name="T101" fmla="*/ 573 h 613"/>
                    <a:gd name="T102" fmla="*/ 626 w 666"/>
                    <a:gd name="T103" fmla="*/ 587 h 613"/>
                    <a:gd name="T104" fmla="*/ 40 w 666"/>
                    <a:gd name="T105" fmla="*/ 587 h 613"/>
                    <a:gd name="T106" fmla="*/ 26 w 666"/>
                    <a:gd name="T107" fmla="*/ 573 h 613"/>
                    <a:gd name="T108" fmla="*/ 26 w 666"/>
                    <a:gd name="T109" fmla="*/ 384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6" h="613">
                      <a:moveTo>
                        <a:pt x="333" y="0"/>
                      </a:moveTo>
                      <a:cubicBezTo>
                        <a:pt x="300" y="0"/>
                        <a:pt x="271" y="10"/>
                        <a:pt x="249" y="26"/>
                      </a:cubicBezTo>
                      <a:cubicBezTo>
                        <a:pt x="231" y="40"/>
                        <a:pt x="218" y="59"/>
                        <a:pt x="214" y="80"/>
                      </a:cubicBezTo>
                      <a:lnTo>
                        <a:pt x="40" y="80"/>
                      </a:lnTo>
                      <a:cubicBezTo>
                        <a:pt x="18" y="80"/>
                        <a:pt x="0" y="98"/>
                        <a:pt x="0" y="120"/>
                      </a:cubicBezTo>
                      <a:lnTo>
                        <a:pt x="0" y="573"/>
                      </a:lnTo>
                      <a:cubicBezTo>
                        <a:pt x="0" y="595"/>
                        <a:pt x="18" y="613"/>
                        <a:pt x="40" y="613"/>
                      </a:cubicBezTo>
                      <a:lnTo>
                        <a:pt x="626" y="613"/>
                      </a:lnTo>
                      <a:cubicBezTo>
                        <a:pt x="648" y="613"/>
                        <a:pt x="666" y="595"/>
                        <a:pt x="666" y="573"/>
                      </a:cubicBezTo>
                      <a:lnTo>
                        <a:pt x="666" y="120"/>
                      </a:lnTo>
                      <a:cubicBezTo>
                        <a:pt x="666" y="98"/>
                        <a:pt x="648" y="80"/>
                        <a:pt x="626" y="80"/>
                      </a:cubicBezTo>
                      <a:lnTo>
                        <a:pt x="452" y="80"/>
                      </a:lnTo>
                      <a:cubicBezTo>
                        <a:pt x="448" y="59"/>
                        <a:pt x="435" y="40"/>
                        <a:pt x="417" y="26"/>
                      </a:cubicBezTo>
                      <a:cubicBezTo>
                        <a:pt x="396" y="10"/>
                        <a:pt x="366" y="0"/>
                        <a:pt x="333" y="0"/>
                      </a:cubicBezTo>
                      <a:close/>
                      <a:moveTo>
                        <a:pt x="333" y="27"/>
                      </a:moveTo>
                      <a:cubicBezTo>
                        <a:pt x="361" y="27"/>
                        <a:pt x="385" y="35"/>
                        <a:pt x="401" y="48"/>
                      </a:cubicBezTo>
                      <a:cubicBezTo>
                        <a:pt x="413" y="57"/>
                        <a:pt x="421" y="68"/>
                        <a:pt x="425" y="80"/>
                      </a:cubicBezTo>
                      <a:lnTo>
                        <a:pt x="242" y="80"/>
                      </a:lnTo>
                      <a:cubicBezTo>
                        <a:pt x="245" y="68"/>
                        <a:pt x="253" y="57"/>
                        <a:pt x="265" y="48"/>
                      </a:cubicBezTo>
                      <a:cubicBezTo>
                        <a:pt x="282" y="35"/>
                        <a:pt x="305" y="27"/>
                        <a:pt x="333" y="27"/>
                      </a:cubicBezTo>
                      <a:close/>
                      <a:moveTo>
                        <a:pt x="40" y="107"/>
                      </a:moveTo>
                      <a:cubicBezTo>
                        <a:pt x="236" y="107"/>
                        <a:pt x="431" y="107"/>
                        <a:pt x="626" y="107"/>
                      </a:cubicBezTo>
                      <a:cubicBezTo>
                        <a:pt x="634" y="107"/>
                        <a:pt x="640" y="113"/>
                        <a:pt x="640" y="120"/>
                      </a:cubicBezTo>
                      <a:lnTo>
                        <a:pt x="640" y="347"/>
                      </a:lnTo>
                      <a:cubicBezTo>
                        <a:pt x="640" y="354"/>
                        <a:pt x="634" y="360"/>
                        <a:pt x="626" y="360"/>
                      </a:cubicBezTo>
                      <a:lnTo>
                        <a:pt x="400" y="360"/>
                      </a:lnTo>
                      <a:cubicBezTo>
                        <a:pt x="400" y="338"/>
                        <a:pt x="382" y="320"/>
                        <a:pt x="360" y="320"/>
                      </a:cubicBezTo>
                      <a:lnTo>
                        <a:pt x="306" y="320"/>
                      </a:lnTo>
                      <a:cubicBezTo>
                        <a:pt x="285" y="320"/>
                        <a:pt x="266" y="338"/>
                        <a:pt x="266" y="360"/>
                      </a:cubicBezTo>
                      <a:lnTo>
                        <a:pt x="40" y="360"/>
                      </a:lnTo>
                      <a:cubicBezTo>
                        <a:pt x="32" y="360"/>
                        <a:pt x="26" y="354"/>
                        <a:pt x="26" y="347"/>
                      </a:cubicBezTo>
                      <a:lnTo>
                        <a:pt x="26" y="120"/>
                      </a:lnTo>
                      <a:cubicBezTo>
                        <a:pt x="26" y="113"/>
                        <a:pt x="32" y="107"/>
                        <a:pt x="40" y="107"/>
                      </a:cubicBezTo>
                      <a:close/>
                      <a:moveTo>
                        <a:pt x="306" y="347"/>
                      </a:moveTo>
                      <a:lnTo>
                        <a:pt x="360" y="347"/>
                      </a:lnTo>
                      <a:cubicBezTo>
                        <a:pt x="367" y="347"/>
                        <a:pt x="373" y="353"/>
                        <a:pt x="373" y="360"/>
                      </a:cubicBezTo>
                      <a:cubicBezTo>
                        <a:pt x="373" y="369"/>
                        <a:pt x="373" y="378"/>
                        <a:pt x="373" y="387"/>
                      </a:cubicBezTo>
                      <a:cubicBezTo>
                        <a:pt x="373" y="394"/>
                        <a:pt x="367" y="400"/>
                        <a:pt x="360" y="400"/>
                      </a:cubicBezTo>
                      <a:lnTo>
                        <a:pt x="306" y="400"/>
                      </a:lnTo>
                      <a:cubicBezTo>
                        <a:pt x="299" y="400"/>
                        <a:pt x="293" y="394"/>
                        <a:pt x="293" y="387"/>
                      </a:cubicBezTo>
                      <a:cubicBezTo>
                        <a:pt x="293" y="378"/>
                        <a:pt x="293" y="369"/>
                        <a:pt x="293" y="360"/>
                      </a:cubicBezTo>
                      <a:cubicBezTo>
                        <a:pt x="293" y="353"/>
                        <a:pt x="299" y="347"/>
                        <a:pt x="306" y="347"/>
                      </a:cubicBezTo>
                      <a:close/>
                      <a:moveTo>
                        <a:pt x="26" y="384"/>
                      </a:moveTo>
                      <a:cubicBezTo>
                        <a:pt x="31" y="386"/>
                        <a:pt x="35" y="387"/>
                        <a:pt x="40" y="387"/>
                      </a:cubicBezTo>
                      <a:lnTo>
                        <a:pt x="266" y="387"/>
                      </a:lnTo>
                      <a:cubicBezTo>
                        <a:pt x="266" y="409"/>
                        <a:pt x="285" y="427"/>
                        <a:pt x="306" y="427"/>
                      </a:cubicBezTo>
                      <a:lnTo>
                        <a:pt x="360" y="427"/>
                      </a:lnTo>
                      <a:cubicBezTo>
                        <a:pt x="382" y="427"/>
                        <a:pt x="400" y="409"/>
                        <a:pt x="400" y="387"/>
                      </a:cubicBezTo>
                      <a:lnTo>
                        <a:pt x="626" y="387"/>
                      </a:lnTo>
                      <a:cubicBezTo>
                        <a:pt x="631" y="387"/>
                        <a:pt x="636" y="386"/>
                        <a:pt x="640" y="384"/>
                      </a:cubicBezTo>
                      <a:lnTo>
                        <a:pt x="640" y="573"/>
                      </a:lnTo>
                      <a:cubicBezTo>
                        <a:pt x="640" y="581"/>
                        <a:pt x="634" y="587"/>
                        <a:pt x="626" y="587"/>
                      </a:cubicBezTo>
                      <a:lnTo>
                        <a:pt x="40" y="587"/>
                      </a:lnTo>
                      <a:cubicBezTo>
                        <a:pt x="32" y="587"/>
                        <a:pt x="26" y="581"/>
                        <a:pt x="26" y="573"/>
                      </a:cubicBezTo>
                      <a:lnTo>
                        <a:pt x="26" y="384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51" name="그룹 650">
                <a:extLst>
                  <a:ext uri="{FF2B5EF4-FFF2-40B4-BE49-F238E27FC236}">
                    <a16:creationId xmlns:a16="http://schemas.microsoft.com/office/drawing/2014/main" id="{ED3208DF-C016-56B3-FCF1-2D96703D3446}"/>
                  </a:ext>
                </a:extLst>
              </p:cNvPr>
              <p:cNvGrpSpPr/>
              <p:nvPr/>
            </p:nvGrpSpPr>
            <p:grpSpPr>
              <a:xfrm>
                <a:off x="1314828" y="2063991"/>
                <a:ext cx="542080" cy="335824"/>
                <a:chOff x="1314828" y="2063991"/>
                <a:chExt cx="542080" cy="335824"/>
              </a:xfrm>
            </p:grpSpPr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D87FD755-4F73-985A-3698-2295C317B2CD}"/>
                    </a:ext>
                  </a:extLst>
                </p:cNvPr>
                <p:cNvSpPr/>
                <p:nvPr/>
              </p:nvSpPr>
              <p:spPr>
                <a:xfrm>
                  <a:off x="1314828" y="2196601"/>
                  <a:ext cx="542080" cy="20321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46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rPr>
                    <a:t>개의 피드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16AFBCC1-0BD3-5B03-14DC-CAD28C38DF33}"/>
                    </a:ext>
                  </a:extLst>
                </p:cNvPr>
                <p:cNvSpPr/>
                <p:nvPr/>
              </p:nvSpPr>
              <p:spPr>
                <a:xfrm>
                  <a:off x="1496703" y="2063991"/>
                  <a:ext cx="178330" cy="17833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642" name="Briefcase">
                  <a:extLst>
                    <a:ext uri="{FF2B5EF4-FFF2-40B4-BE49-F238E27FC236}">
                      <a16:creationId xmlns:a16="http://schemas.microsoft.com/office/drawing/2014/main" id="{14B1315A-D810-96ED-3805-B82D931590A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537449" y="2110427"/>
                  <a:ext cx="96838" cy="90193"/>
                </a:xfrm>
                <a:custGeom>
                  <a:avLst/>
                  <a:gdLst>
                    <a:gd name="T0" fmla="*/ 333 w 666"/>
                    <a:gd name="T1" fmla="*/ 0 h 613"/>
                    <a:gd name="T2" fmla="*/ 249 w 666"/>
                    <a:gd name="T3" fmla="*/ 26 h 613"/>
                    <a:gd name="T4" fmla="*/ 214 w 666"/>
                    <a:gd name="T5" fmla="*/ 80 h 613"/>
                    <a:gd name="T6" fmla="*/ 40 w 666"/>
                    <a:gd name="T7" fmla="*/ 80 h 613"/>
                    <a:gd name="T8" fmla="*/ 0 w 666"/>
                    <a:gd name="T9" fmla="*/ 120 h 613"/>
                    <a:gd name="T10" fmla="*/ 0 w 666"/>
                    <a:gd name="T11" fmla="*/ 573 h 613"/>
                    <a:gd name="T12" fmla="*/ 40 w 666"/>
                    <a:gd name="T13" fmla="*/ 613 h 613"/>
                    <a:gd name="T14" fmla="*/ 626 w 666"/>
                    <a:gd name="T15" fmla="*/ 613 h 613"/>
                    <a:gd name="T16" fmla="*/ 666 w 666"/>
                    <a:gd name="T17" fmla="*/ 573 h 613"/>
                    <a:gd name="T18" fmla="*/ 666 w 666"/>
                    <a:gd name="T19" fmla="*/ 120 h 613"/>
                    <a:gd name="T20" fmla="*/ 626 w 666"/>
                    <a:gd name="T21" fmla="*/ 80 h 613"/>
                    <a:gd name="T22" fmla="*/ 452 w 666"/>
                    <a:gd name="T23" fmla="*/ 80 h 613"/>
                    <a:gd name="T24" fmla="*/ 417 w 666"/>
                    <a:gd name="T25" fmla="*/ 26 h 613"/>
                    <a:gd name="T26" fmla="*/ 333 w 666"/>
                    <a:gd name="T27" fmla="*/ 0 h 613"/>
                    <a:gd name="T28" fmla="*/ 333 w 666"/>
                    <a:gd name="T29" fmla="*/ 27 h 613"/>
                    <a:gd name="T30" fmla="*/ 401 w 666"/>
                    <a:gd name="T31" fmla="*/ 48 h 613"/>
                    <a:gd name="T32" fmla="*/ 425 w 666"/>
                    <a:gd name="T33" fmla="*/ 80 h 613"/>
                    <a:gd name="T34" fmla="*/ 242 w 666"/>
                    <a:gd name="T35" fmla="*/ 80 h 613"/>
                    <a:gd name="T36" fmla="*/ 265 w 666"/>
                    <a:gd name="T37" fmla="*/ 48 h 613"/>
                    <a:gd name="T38" fmla="*/ 333 w 666"/>
                    <a:gd name="T39" fmla="*/ 27 h 613"/>
                    <a:gd name="T40" fmla="*/ 40 w 666"/>
                    <a:gd name="T41" fmla="*/ 107 h 613"/>
                    <a:gd name="T42" fmla="*/ 626 w 666"/>
                    <a:gd name="T43" fmla="*/ 107 h 613"/>
                    <a:gd name="T44" fmla="*/ 640 w 666"/>
                    <a:gd name="T45" fmla="*/ 120 h 613"/>
                    <a:gd name="T46" fmla="*/ 640 w 666"/>
                    <a:gd name="T47" fmla="*/ 347 h 613"/>
                    <a:gd name="T48" fmla="*/ 626 w 666"/>
                    <a:gd name="T49" fmla="*/ 360 h 613"/>
                    <a:gd name="T50" fmla="*/ 400 w 666"/>
                    <a:gd name="T51" fmla="*/ 360 h 613"/>
                    <a:gd name="T52" fmla="*/ 360 w 666"/>
                    <a:gd name="T53" fmla="*/ 320 h 613"/>
                    <a:gd name="T54" fmla="*/ 306 w 666"/>
                    <a:gd name="T55" fmla="*/ 320 h 613"/>
                    <a:gd name="T56" fmla="*/ 266 w 666"/>
                    <a:gd name="T57" fmla="*/ 360 h 613"/>
                    <a:gd name="T58" fmla="*/ 40 w 666"/>
                    <a:gd name="T59" fmla="*/ 360 h 613"/>
                    <a:gd name="T60" fmla="*/ 26 w 666"/>
                    <a:gd name="T61" fmla="*/ 347 h 613"/>
                    <a:gd name="T62" fmla="*/ 26 w 666"/>
                    <a:gd name="T63" fmla="*/ 120 h 613"/>
                    <a:gd name="T64" fmla="*/ 40 w 666"/>
                    <a:gd name="T65" fmla="*/ 107 h 613"/>
                    <a:gd name="T66" fmla="*/ 306 w 666"/>
                    <a:gd name="T67" fmla="*/ 347 h 613"/>
                    <a:gd name="T68" fmla="*/ 360 w 666"/>
                    <a:gd name="T69" fmla="*/ 347 h 613"/>
                    <a:gd name="T70" fmla="*/ 373 w 666"/>
                    <a:gd name="T71" fmla="*/ 360 h 613"/>
                    <a:gd name="T72" fmla="*/ 373 w 666"/>
                    <a:gd name="T73" fmla="*/ 387 h 613"/>
                    <a:gd name="T74" fmla="*/ 360 w 666"/>
                    <a:gd name="T75" fmla="*/ 400 h 613"/>
                    <a:gd name="T76" fmla="*/ 306 w 666"/>
                    <a:gd name="T77" fmla="*/ 400 h 613"/>
                    <a:gd name="T78" fmla="*/ 293 w 666"/>
                    <a:gd name="T79" fmla="*/ 387 h 613"/>
                    <a:gd name="T80" fmla="*/ 293 w 666"/>
                    <a:gd name="T81" fmla="*/ 360 h 613"/>
                    <a:gd name="T82" fmla="*/ 306 w 666"/>
                    <a:gd name="T83" fmla="*/ 347 h 613"/>
                    <a:gd name="T84" fmla="*/ 26 w 666"/>
                    <a:gd name="T85" fmla="*/ 384 h 613"/>
                    <a:gd name="T86" fmla="*/ 40 w 666"/>
                    <a:gd name="T87" fmla="*/ 387 h 613"/>
                    <a:gd name="T88" fmla="*/ 266 w 666"/>
                    <a:gd name="T89" fmla="*/ 387 h 613"/>
                    <a:gd name="T90" fmla="*/ 306 w 666"/>
                    <a:gd name="T91" fmla="*/ 427 h 613"/>
                    <a:gd name="T92" fmla="*/ 360 w 666"/>
                    <a:gd name="T93" fmla="*/ 427 h 613"/>
                    <a:gd name="T94" fmla="*/ 400 w 666"/>
                    <a:gd name="T95" fmla="*/ 387 h 613"/>
                    <a:gd name="T96" fmla="*/ 626 w 666"/>
                    <a:gd name="T97" fmla="*/ 387 h 613"/>
                    <a:gd name="T98" fmla="*/ 640 w 666"/>
                    <a:gd name="T99" fmla="*/ 384 h 613"/>
                    <a:gd name="T100" fmla="*/ 640 w 666"/>
                    <a:gd name="T101" fmla="*/ 573 h 613"/>
                    <a:gd name="T102" fmla="*/ 626 w 666"/>
                    <a:gd name="T103" fmla="*/ 587 h 613"/>
                    <a:gd name="T104" fmla="*/ 40 w 666"/>
                    <a:gd name="T105" fmla="*/ 587 h 613"/>
                    <a:gd name="T106" fmla="*/ 26 w 666"/>
                    <a:gd name="T107" fmla="*/ 573 h 613"/>
                    <a:gd name="T108" fmla="*/ 26 w 666"/>
                    <a:gd name="T109" fmla="*/ 384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6" h="613">
                      <a:moveTo>
                        <a:pt x="333" y="0"/>
                      </a:moveTo>
                      <a:cubicBezTo>
                        <a:pt x="300" y="0"/>
                        <a:pt x="271" y="10"/>
                        <a:pt x="249" y="26"/>
                      </a:cubicBezTo>
                      <a:cubicBezTo>
                        <a:pt x="231" y="40"/>
                        <a:pt x="218" y="59"/>
                        <a:pt x="214" y="80"/>
                      </a:cubicBezTo>
                      <a:lnTo>
                        <a:pt x="40" y="80"/>
                      </a:lnTo>
                      <a:cubicBezTo>
                        <a:pt x="18" y="80"/>
                        <a:pt x="0" y="98"/>
                        <a:pt x="0" y="120"/>
                      </a:cubicBezTo>
                      <a:lnTo>
                        <a:pt x="0" y="573"/>
                      </a:lnTo>
                      <a:cubicBezTo>
                        <a:pt x="0" y="595"/>
                        <a:pt x="18" y="613"/>
                        <a:pt x="40" y="613"/>
                      </a:cubicBezTo>
                      <a:lnTo>
                        <a:pt x="626" y="613"/>
                      </a:lnTo>
                      <a:cubicBezTo>
                        <a:pt x="648" y="613"/>
                        <a:pt x="666" y="595"/>
                        <a:pt x="666" y="573"/>
                      </a:cubicBezTo>
                      <a:lnTo>
                        <a:pt x="666" y="120"/>
                      </a:lnTo>
                      <a:cubicBezTo>
                        <a:pt x="666" y="98"/>
                        <a:pt x="648" y="80"/>
                        <a:pt x="626" y="80"/>
                      </a:cubicBezTo>
                      <a:lnTo>
                        <a:pt x="452" y="80"/>
                      </a:lnTo>
                      <a:cubicBezTo>
                        <a:pt x="448" y="59"/>
                        <a:pt x="435" y="40"/>
                        <a:pt x="417" y="26"/>
                      </a:cubicBezTo>
                      <a:cubicBezTo>
                        <a:pt x="396" y="10"/>
                        <a:pt x="366" y="0"/>
                        <a:pt x="333" y="0"/>
                      </a:cubicBezTo>
                      <a:close/>
                      <a:moveTo>
                        <a:pt x="333" y="27"/>
                      </a:moveTo>
                      <a:cubicBezTo>
                        <a:pt x="361" y="27"/>
                        <a:pt x="385" y="35"/>
                        <a:pt x="401" y="48"/>
                      </a:cubicBezTo>
                      <a:cubicBezTo>
                        <a:pt x="413" y="57"/>
                        <a:pt x="421" y="68"/>
                        <a:pt x="425" y="80"/>
                      </a:cubicBezTo>
                      <a:lnTo>
                        <a:pt x="242" y="80"/>
                      </a:lnTo>
                      <a:cubicBezTo>
                        <a:pt x="245" y="68"/>
                        <a:pt x="253" y="57"/>
                        <a:pt x="265" y="48"/>
                      </a:cubicBezTo>
                      <a:cubicBezTo>
                        <a:pt x="282" y="35"/>
                        <a:pt x="305" y="27"/>
                        <a:pt x="333" y="27"/>
                      </a:cubicBezTo>
                      <a:close/>
                      <a:moveTo>
                        <a:pt x="40" y="107"/>
                      </a:moveTo>
                      <a:cubicBezTo>
                        <a:pt x="236" y="107"/>
                        <a:pt x="431" y="107"/>
                        <a:pt x="626" y="107"/>
                      </a:cubicBezTo>
                      <a:cubicBezTo>
                        <a:pt x="634" y="107"/>
                        <a:pt x="640" y="113"/>
                        <a:pt x="640" y="120"/>
                      </a:cubicBezTo>
                      <a:lnTo>
                        <a:pt x="640" y="347"/>
                      </a:lnTo>
                      <a:cubicBezTo>
                        <a:pt x="640" y="354"/>
                        <a:pt x="634" y="360"/>
                        <a:pt x="626" y="360"/>
                      </a:cubicBezTo>
                      <a:lnTo>
                        <a:pt x="400" y="360"/>
                      </a:lnTo>
                      <a:cubicBezTo>
                        <a:pt x="400" y="338"/>
                        <a:pt x="382" y="320"/>
                        <a:pt x="360" y="320"/>
                      </a:cubicBezTo>
                      <a:lnTo>
                        <a:pt x="306" y="320"/>
                      </a:lnTo>
                      <a:cubicBezTo>
                        <a:pt x="285" y="320"/>
                        <a:pt x="266" y="338"/>
                        <a:pt x="266" y="360"/>
                      </a:cubicBezTo>
                      <a:lnTo>
                        <a:pt x="40" y="360"/>
                      </a:lnTo>
                      <a:cubicBezTo>
                        <a:pt x="32" y="360"/>
                        <a:pt x="26" y="354"/>
                        <a:pt x="26" y="347"/>
                      </a:cubicBezTo>
                      <a:lnTo>
                        <a:pt x="26" y="120"/>
                      </a:lnTo>
                      <a:cubicBezTo>
                        <a:pt x="26" y="113"/>
                        <a:pt x="32" y="107"/>
                        <a:pt x="40" y="107"/>
                      </a:cubicBezTo>
                      <a:close/>
                      <a:moveTo>
                        <a:pt x="306" y="347"/>
                      </a:moveTo>
                      <a:lnTo>
                        <a:pt x="360" y="347"/>
                      </a:lnTo>
                      <a:cubicBezTo>
                        <a:pt x="367" y="347"/>
                        <a:pt x="373" y="353"/>
                        <a:pt x="373" y="360"/>
                      </a:cubicBezTo>
                      <a:cubicBezTo>
                        <a:pt x="373" y="369"/>
                        <a:pt x="373" y="378"/>
                        <a:pt x="373" y="387"/>
                      </a:cubicBezTo>
                      <a:cubicBezTo>
                        <a:pt x="373" y="394"/>
                        <a:pt x="367" y="400"/>
                        <a:pt x="360" y="400"/>
                      </a:cubicBezTo>
                      <a:lnTo>
                        <a:pt x="306" y="400"/>
                      </a:lnTo>
                      <a:cubicBezTo>
                        <a:pt x="299" y="400"/>
                        <a:pt x="293" y="394"/>
                        <a:pt x="293" y="387"/>
                      </a:cubicBezTo>
                      <a:cubicBezTo>
                        <a:pt x="293" y="378"/>
                        <a:pt x="293" y="369"/>
                        <a:pt x="293" y="360"/>
                      </a:cubicBezTo>
                      <a:cubicBezTo>
                        <a:pt x="293" y="353"/>
                        <a:pt x="299" y="347"/>
                        <a:pt x="306" y="347"/>
                      </a:cubicBezTo>
                      <a:close/>
                      <a:moveTo>
                        <a:pt x="26" y="384"/>
                      </a:moveTo>
                      <a:cubicBezTo>
                        <a:pt x="31" y="386"/>
                        <a:pt x="35" y="387"/>
                        <a:pt x="40" y="387"/>
                      </a:cubicBezTo>
                      <a:lnTo>
                        <a:pt x="266" y="387"/>
                      </a:lnTo>
                      <a:cubicBezTo>
                        <a:pt x="266" y="409"/>
                        <a:pt x="285" y="427"/>
                        <a:pt x="306" y="427"/>
                      </a:cubicBezTo>
                      <a:lnTo>
                        <a:pt x="360" y="427"/>
                      </a:lnTo>
                      <a:cubicBezTo>
                        <a:pt x="382" y="427"/>
                        <a:pt x="400" y="409"/>
                        <a:pt x="400" y="387"/>
                      </a:cubicBezTo>
                      <a:lnTo>
                        <a:pt x="626" y="387"/>
                      </a:lnTo>
                      <a:cubicBezTo>
                        <a:pt x="631" y="387"/>
                        <a:pt x="636" y="386"/>
                        <a:pt x="640" y="384"/>
                      </a:cubicBezTo>
                      <a:lnTo>
                        <a:pt x="640" y="573"/>
                      </a:lnTo>
                      <a:cubicBezTo>
                        <a:pt x="640" y="581"/>
                        <a:pt x="634" y="587"/>
                        <a:pt x="626" y="587"/>
                      </a:cubicBezTo>
                      <a:lnTo>
                        <a:pt x="40" y="587"/>
                      </a:lnTo>
                      <a:cubicBezTo>
                        <a:pt x="32" y="587"/>
                        <a:pt x="26" y="581"/>
                        <a:pt x="26" y="573"/>
                      </a:cubicBezTo>
                      <a:lnTo>
                        <a:pt x="26" y="384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8" name="그룹 647">
                <a:extLst>
                  <a:ext uri="{FF2B5EF4-FFF2-40B4-BE49-F238E27FC236}">
                    <a16:creationId xmlns:a16="http://schemas.microsoft.com/office/drawing/2014/main" id="{58AE85D2-BA73-4747-777D-0FCCF8E837A8}"/>
                  </a:ext>
                </a:extLst>
              </p:cNvPr>
              <p:cNvGrpSpPr/>
              <p:nvPr/>
            </p:nvGrpSpPr>
            <p:grpSpPr>
              <a:xfrm>
                <a:off x="1212946" y="3413815"/>
                <a:ext cx="643962" cy="335824"/>
                <a:chOff x="1212946" y="3413815"/>
                <a:chExt cx="643962" cy="335824"/>
              </a:xfrm>
            </p:grpSpPr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7A5CC7FD-0597-E97C-AE27-B378A03D3B01}"/>
                    </a:ext>
                  </a:extLst>
                </p:cNvPr>
                <p:cNvGrpSpPr/>
                <p:nvPr/>
              </p:nvGrpSpPr>
              <p:grpSpPr>
                <a:xfrm>
                  <a:off x="1212946" y="3413815"/>
                  <a:ext cx="643962" cy="335824"/>
                  <a:chOff x="4836423" y="2970605"/>
                  <a:chExt cx="643962" cy="335824"/>
                </a:xfrm>
              </p:grpSpPr>
              <p:sp>
                <p:nvSpPr>
                  <p:cNvPr id="188" name="사각형: 둥근 모서리 187">
                    <a:extLst>
                      <a:ext uri="{FF2B5EF4-FFF2-40B4-BE49-F238E27FC236}">
                        <a16:creationId xmlns:a16="http://schemas.microsoft.com/office/drawing/2014/main" id="{F287CE9E-D37A-97BD-687F-8B2011C1A4AE}"/>
                      </a:ext>
                    </a:extLst>
                  </p:cNvPr>
                  <p:cNvSpPr/>
                  <p:nvPr/>
                </p:nvSpPr>
                <p:spPr>
                  <a:xfrm>
                    <a:off x="4836423" y="3103215"/>
                    <a:ext cx="643962" cy="2032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549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sym typeface="Wingdings" panose="05000000000000000000" pitchFamily="2" charset="2"/>
                      </a:rPr>
                      <a:t>개의 피드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189" name="타원 188">
                    <a:extLst>
                      <a:ext uri="{FF2B5EF4-FFF2-40B4-BE49-F238E27FC236}">
                        <a16:creationId xmlns:a16="http://schemas.microsoft.com/office/drawing/2014/main" id="{2A173728-5F37-9147-0B89-E04D5A9FA399}"/>
                      </a:ext>
                    </a:extLst>
                  </p:cNvPr>
                  <p:cNvSpPr/>
                  <p:nvPr/>
                </p:nvSpPr>
                <p:spPr>
                  <a:xfrm>
                    <a:off x="5060040" y="2970605"/>
                    <a:ext cx="178330" cy="178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646" name="Briefcase">
                  <a:extLst>
                    <a:ext uri="{FF2B5EF4-FFF2-40B4-BE49-F238E27FC236}">
                      <a16:creationId xmlns:a16="http://schemas.microsoft.com/office/drawing/2014/main" id="{CB124DAB-27DA-D18A-CE36-EAE28FF1AC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478897" y="3458787"/>
                  <a:ext cx="96838" cy="90193"/>
                </a:xfrm>
                <a:custGeom>
                  <a:avLst/>
                  <a:gdLst>
                    <a:gd name="T0" fmla="*/ 333 w 666"/>
                    <a:gd name="T1" fmla="*/ 0 h 613"/>
                    <a:gd name="T2" fmla="*/ 249 w 666"/>
                    <a:gd name="T3" fmla="*/ 26 h 613"/>
                    <a:gd name="T4" fmla="*/ 214 w 666"/>
                    <a:gd name="T5" fmla="*/ 80 h 613"/>
                    <a:gd name="T6" fmla="*/ 40 w 666"/>
                    <a:gd name="T7" fmla="*/ 80 h 613"/>
                    <a:gd name="T8" fmla="*/ 0 w 666"/>
                    <a:gd name="T9" fmla="*/ 120 h 613"/>
                    <a:gd name="T10" fmla="*/ 0 w 666"/>
                    <a:gd name="T11" fmla="*/ 573 h 613"/>
                    <a:gd name="T12" fmla="*/ 40 w 666"/>
                    <a:gd name="T13" fmla="*/ 613 h 613"/>
                    <a:gd name="T14" fmla="*/ 626 w 666"/>
                    <a:gd name="T15" fmla="*/ 613 h 613"/>
                    <a:gd name="T16" fmla="*/ 666 w 666"/>
                    <a:gd name="T17" fmla="*/ 573 h 613"/>
                    <a:gd name="T18" fmla="*/ 666 w 666"/>
                    <a:gd name="T19" fmla="*/ 120 h 613"/>
                    <a:gd name="T20" fmla="*/ 626 w 666"/>
                    <a:gd name="T21" fmla="*/ 80 h 613"/>
                    <a:gd name="T22" fmla="*/ 452 w 666"/>
                    <a:gd name="T23" fmla="*/ 80 h 613"/>
                    <a:gd name="T24" fmla="*/ 417 w 666"/>
                    <a:gd name="T25" fmla="*/ 26 h 613"/>
                    <a:gd name="T26" fmla="*/ 333 w 666"/>
                    <a:gd name="T27" fmla="*/ 0 h 613"/>
                    <a:gd name="T28" fmla="*/ 333 w 666"/>
                    <a:gd name="T29" fmla="*/ 27 h 613"/>
                    <a:gd name="T30" fmla="*/ 401 w 666"/>
                    <a:gd name="T31" fmla="*/ 48 h 613"/>
                    <a:gd name="T32" fmla="*/ 425 w 666"/>
                    <a:gd name="T33" fmla="*/ 80 h 613"/>
                    <a:gd name="T34" fmla="*/ 242 w 666"/>
                    <a:gd name="T35" fmla="*/ 80 h 613"/>
                    <a:gd name="T36" fmla="*/ 265 w 666"/>
                    <a:gd name="T37" fmla="*/ 48 h 613"/>
                    <a:gd name="T38" fmla="*/ 333 w 666"/>
                    <a:gd name="T39" fmla="*/ 27 h 613"/>
                    <a:gd name="T40" fmla="*/ 40 w 666"/>
                    <a:gd name="T41" fmla="*/ 107 h 613"/>
                    <a:gd name="T42" fmla="*/ 626 w 666"/>
                    <a:gd name="T43" fmla="*/ 107 h 613"/>
                    <a:gd name="T44" fmla="*/ 640 w 666"/>
                    <a:gd name="T45" fmla="*/ 120 h 613"/>
                    <a:gd name="T46" fmla="*/ 640 w 666"/>
                    <a:gd name="T47" fmla="*/ 347 h 613"/>
                    <a:gd name="T48" fmla="*/ 626 w 666"/>
                    <a:gd name="T49" fmla="*/ 360 h 613"/>
                    <a:gd name="T50" fmla="*/ 400 w 666"/>
                    <a:gd name="T51" fmla="*/ 360 h 613"/>
                    <a:gd name="T52" fmla="*/ 360 w 666"/>
                    <a:gd name="T53" fmla="*/ 320 h 613"/>
                    <a:gd name="T54" fmla="*/ 306 w 666"/>
                    <a:gd name="T55" fmla="*/ 320 h 613"/>
                    <a:gd name="T56" fmla="*/ 266 w 666"/>
                    <a:gd name="T57" fmla="*/ 360 h 613"/>
                    <a:gd name="T58" fmla="*/ 40 w 666"/>
                    <a:gd name="T59" fmla="*/ 360 h 613"/>
                    <a:gd name="T60" fmla="*/ 26 w 666"/>
                    <a:gd name="T61" fmla="*/ 347 h 613"/>
                    <a:gd name="T62" fmla="*/ 26 w 666"/>
                    <a:gd name="T63" fmla="*/ 120 h 613"/>
                    <a:gd name="T64" fmla="*/ 40 w 666"/>
                    <a:gd name="T65" fmla="*/ 107 h 613"/>
                    <a:gd name="T66" fmla="*/ 306 w 666"/>
                    <a:gd name="T67" fmla="*/ 347 h 613"/>
                    <a:gd name="T68" fmla="*/ 360 w 666"/>
                    <a:gd name="T69" fmla="*/ 347 h 613"/>
                    <a:gd name="T70" fmla="*/ 373 w 666"/>
                    <a:gd name="T71" fmla="*/ 360 h 613"/>
                    <a:gd name="T72" fmla="*/ 373 w 666"/>
                    <a:gd name="T73" fmla="*/ 387 h 613"/>
                    <a:gd name="T74" fmla="*/ 360 w 666"/>
                    <a:gd name="T75" fmla="*/ 400 h 613"/>
                    <a:gd name="T76" fmla="*/ 306 w 666"/>
                    <a:gd name="T77" fmla="*/ 400 h 613"/>
                    <a:gd name="T78" fmla="*/ 293 w 666"/>
                    <a:gd name="T79" fmla="*/ 387 h 613"/>
                    <a:gd name="T80" fmla="*/ 293 w 666"/>
                    <a:gd name="T81" fmla="*/ 360 h 613"/>
                    <a:gd name="T82" fmla="*/ 306 w 666"/>
                    <a:gd name="T83" fmla="*/ 347 h 613"/>
                    <a:gd name="T84" fmla="*/ 26 w 666"/>
                    <a:gd name="T85" fmla="*/ 384 h 613"/>
                    <a:gd name="T86" fmla="*/ 40 w 666"/>
                    <a:gd name="T87" fmla="*/ 387 h 613"/>
                    <a:gd name="T88" fmla="*/ 266 w 666"/>
                    <a:gd name="T89" fmla="*/ 387 h 613"/>
                    <a:gd name="T90" fmla="*/ 306 w 666"/>
                    <a:gd name="T91" fmla="*/ 427 h 613"/>
                    <a:gd name="T92" fmla="*/ 360 w 666"/>
                    <a:gd name="T93" fmla="*/ 427 h 613"/>
                    <a:gd name="T94" fmla="*/ 400 w 666"/>
                    <a:gd name="T95" fmla="*/ 387 h 613"/>
                    <a:gd name="T96" fmla="*/ 626 w 666"/>
                    <a:gd name="T97" fmla="*/ 387 h 613"/>
                    <a:gd name="T98" fmla="*/ 640 w 666"/>
                    <a:gd name="T99" fmla="*/ 384 h 613"/>
                    <a:gd name="T100" fmla="*/ 640 w 666"/>
                    <a:gd name="T101" fmla="*/ 573 h 613"/>
                    <a:gd name="T102" fmla="*/ 626 w 666"/>
                    <a:gd name="T103" fmla="*/ 587 h 613"/>
                    <a:gd name="T104" fmla="*/ 40 w 666"/>
                    <a:gd name="T105" fmla="*/ 587 h 613"/>
                    <a:gd name="T106" fmla="*/ 26 w 666"/>
                    <a:gd name="T107" fmla="*/ 573 h 613"/>
                    <a:gd name="T108" fmla="*/ 26 w 666"/>
                    <a:gd name="T109" fmla="*/ 384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6" h="613">
                      <a:moveTo>
                        <a:pt x="333" y="0"/>
                      </a:moveTo>
                      <a:cubicBezTo>
                        <a:pt x="300" y="0"/>
                        <a:pt x="271" y="10"/>
                        <a:pt x="249" y="26"/>
                      </a:cubicBezTo>
                      <a:cubicBezTo>
                        <a:pt x="231" y="40"/>
                        <a:pt x="218" y="59"/>
                        <a:pt x="214" y="80"/>
                      </a:cubicBezTo>
                      <a:lnTo>
                        <a:pt x="40" y="80"/>
                      </a:lnTo>
                      <a:cubicBezTo>
                        <a:pt x="18" y="80"/>
                        <a:pt x="0" y="98"/>
                        <a:pt x="0" y="120"/>
                      </a:cubicBezTo>
                      <a:lnTo>
                        <a:pt x="0" y="573"/>
                      </a:lnTo>
                      <a:cubicBezTo>
                        <a:pt x="0" y="595"/>
                        <a:pt x="18" y="613"/>
                        <a:pt x="40" y="613"/>
                      </a:cubicBezTo>
                      <a:lnTo>
                        <a:pt x="626" y="613"/>
                      </a:lnTo>
                      <a:cubicBezTo>
                        <a:pt x="648" y="613"/>
                        <a:pt x="666" y="595"/>
                        <a:pt x="666" y="573"/>
                      </a:cubicBezTo>
                      <a:lnTo>
                        <a:pt x="666" y="120"/>
                      </a:lnTo>
                      <a:cubicBezTo>
                        <a:pt x="666" y="98"/>
                        <a:pt x="648" y="80"/>
                        <a:pt x="626" y="80"/>
                      </a:cubicBezTo>
                      <a:lnTo>
                        <a:pt x="452" y="80"/>
                      </a:lnTo>
                      <a:cubicBezTo>
                        <a:pt x="448" y="59"/>
                        <a:pt x="435" y="40"/>
                        <a:pt x="417" y="26"/>
                      </a:cubicBezTo>
                      <a:cubicBezTo>
                        <a:pt x="396" y="10"/>
                        <a:pt x="366" y="0"/>
                        <a:pt x="333" y="0"/>
                      </a:cubicBezTo>
                      <a:close/>
                      <a:moveTo>
                        <a:pt x="333" y="27"/>
                      </a:moveTo>
                      <a:cubicBezTo>
                        <a:pt x="361" y="27"/>
                        <a:pt x="385" y="35"/>
                        <a:pt x="401" y="48"/>
                      </a:cubicBezTo>
                      <a:cubicBezTo>
                        <a:pt x="413" y="57"/>
                        <a:pt x="421" y="68"/>
                        <a:pt x="425" y="80"/>
                      </a:cubicBezTo>
                      <a:lnTo>
                        <a:pt x="242" y="80"/>
                      </a:lnTo>
                      <a:cubicBezTo>
                        <a:pt x="245" y="68"/>
                        <a:pt x="253" y="57"/>
                        <a:pt x="265" y="48"/>
                      </a:cubicBezTo>
                      <a:cubicBezTo>
                        <a:pt x="282" y="35"/>
                        <a:pt x="305" y="27"/>
                        <a:pt x="333" y="27"/>
                      </a:cubicBezTo>
                      <a:close/>
                      <a:moveTo>
                        <a:pt x="40" y="107"/>
                      </a:moveTo>
                      <a:cubicBezTo>
                        <a:pt x="236" y="107"/>
                        <a:pt x="431" y="107"/>
                        <a:pt x="626" y="107"/>
                      </a:cubicBezTo>
                      <a:cubicBezTo>
                        <a:pt x="634" y="107"/>
                        <a:pt x="640" y="113"/>
                        <a:pt x="640" y="120"/>
                      </a:cubicBezTo>
                      <a:lnTo>
                        <a:pt x="640" y="347"/>
                      </a:lnTo>
                      <a:cubicBezTo>
                        <a:pt x="640" y="354"/>
                        <a:pt x="634" y="360"/>
                        <a:pt x="626" y="360"/>
                      </a:cubicBezTo>
                      <a:lnTo>
                        <a:pt x="400" y="360"/>
                      </a:lnTo>
                      <a:cubicBezTo>
                        <a:pt x="400" y="338"/>
                        <a:pt x="382" y="320"/>
                        <a:pt x="360" y="320"/>
                      </a:cubicBezTo>
                      <a:lnTo>
                        <a:pt x="306" y="320"/>
                      </a:lnTo>
                      <a:cubicBezTo>
                        <a:pt x="285" y="320"/>
                        <a:pt x="266" y="338"/>
                        <a:pt x="266" y="360"/>
                      </a:cubicBezTo>
                      <a:lnTo>
                        <a:pt x="40" y="360"/>
                      </a:lnTo>
                      <a:cubicBezTo>
                        <a:pt x="32" y="360"/>
                        <a:pt x="26" y="354"/>
                        <a:pt x="26" y="347"/>
                      </a:cubicBezTo>
                      <a:lnTo>
                        <a:pt x="26" y="120"/>
                      </a:lnTo>
                      <a:cubicBezTo>
                        <a:pt x="26" y="113"/>
                        <a:pt x="32" y="107"/>
                        <a:pt x="40" y="107"/>
                      </a:cubicBezTo>
                      <a:close/>
                      <a:moveTo>
                        <a:pt x="306" y="347"/>
                      </a:moveTo>
                      <a:lnTo>
                        <a:pt x="360" y="347"/>
                      </a:lnTo>
                      <a:cubicBezTo>
                        <a:pt x="367" y="347"/>
                        <a:pt x="373" y="353"/>
                        <a:pt x="373" y="360"/>
                      </a:cubicBezTo>
                      <a:cubicBezTo>
                        <a:pt x="373" y="369"/>
                        <a:pt x="373" y="378"/>
                        <a:pt x="373" y="387"/>
                      </a:cubicBezTo>
                      <a:cubicBezTo>
                        <a:pt x="373" y="394"/>
                        <a:pt x="367" y="400"/>
                        <a:pt x="360" y="400"/>
                      </a:cubicBezTo>
                      <a:lnTo>
                        <a:pt x="306" y="400"/>
                      </a:lnTo>
                      <a:cubicBezTo>
                        <a:pt x="299" y="400"/>
                        <a:pt x="293" y="394"/>
                        <a:pt x="293" y="387"/>
                      </a:cubicBezTo>
                      <a:cubicBezTo>
                        <a:pt x="293" y="378"/>
                        <a:pt x="293" y="369"/>
                        <a:pt x="293" y="360"/>
                      </a:cubicBezTo>
                      <a:cubicBezTo>
                        <a:pt x="293" y="353"/>
                        <a:pt x="299" y="347"/>
                        <a:pt x="306" y="347"/>
                      </a:cubicBezTo>
                      <a:close/>
                      <a:moveTo>
                        <a:pt x="26" y="384"/>
                      </a:moveTo>
                      <a:cubicBezTo>
                        <a:pt x="31" y="386"/>
                        <a:pt x="35" y="387"/>
                        <a:pt x="40" y="387"/>
                      </a:cubicBezTo>
                      <a:lnTo>
                        <a:pt x="266" y="387"/>
                      </a:lnTo>
                      <a:cubicBezTo>
                        <a:pt x="266" y="409"/>
                        <a:pt x="285" y="427"/>
                        <a:pt x="306" y="427"/>
                      </a:cubicBezTo>
                      <a:lnTo>
                        <a:pt x="360" y="427"/>
                      </a:lnTo>
                      <a:cubicBezTo>
                        <a:pt x="382" y="427"/>
                        <a:pt x="400" y="409"/>
                        <a:pt x="400" y="387"/>
                      </a:cubicBezTo>
                      <a:lnTo>
                        <a:pt x="626" y="387"/>
                      </a:lnTo>
                      <a:cubicBezTo>
                        <a:pt x="631" y="387"/>
                        <a:pt x="636" y="386"/>
                        <a:pt x="640" y="384"/>
                      </a:cubicBezTo>
                      <a:lnTo>
                        <a:pt x="640" y="573"/>
                      </a:lnTo>
                      <a:cubicBezTo>
                        <a:pt x="640" y="581"/>
                        <a:pt x="634" y="587"/>
                        <a:pt x="626" y="587"/>
                      </a:cubicBezTo>
                      <a:lnTo>
                        <a:pt x="40" y="587"/>
                      </a:lnTo>
                      <a:cubicBezTo>
                        <a:pt x="32" y="587"/>
                        <a:pt x="26" y="581"/>
                        <a:pt x="26" y="573"/>
                      </a:cubicBezTo>
                      <a:lnTo>
                        <a:pt x="26" y="384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53" name="타원 652">
                <a:extLst>
                  <a:ext uri="{FF2B5EF4-FFF2-40B4-BE49-F238E27FC236}">
                    <a16:creationId xmlns:a16="http://schemas.microsoft.com/office/drawing/2014/main" id="{ED281A56-B43A-CCAC-FD67-F81326D99F77}"/>
                  </a:ext>
                </a:extLst>
              </p:cNvPr>
              <p:cNvSpPr/>
              <p:nvPr/>
            </p:nvSpPr>
            <p:spPr>
              <a:xfrm>
                <a:off x="3319632" y="5194692"/>
                <a:ext cx="467122" cy="467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챌린지</a:t>
                </a:r>
                <a:endPara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icon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CE3518-DCAA-BF6D-644B-EC87A652CDE9}"/>
                </a:ext>
              </a:extLst>
            </p:cNvPr>
            <p:cNvSpPr/>
            <p:nvPr/>
          </p:nvSpPr>
          <p:spPr>
            <a:xfrm>
              <a:off x="5007671" y="2009008"/>
              <a:ext cx="656530" cy="442585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BDD4D4D-4F61-F315-445A-178B4EB6B68B}"/>
                </a:ext>
              </a:extLst>
            </p:cNvPr>
            <p:cNvSpPr/>
            <p:nvPr/>
          </p:nvSpPr>
          <p:spPr>
            <a:xfrm>
              <a:off x="4892748" y="191953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2b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1D6376-373E-A8B8-B771-4BF3C9C079D0}"/>
                </a:ext>
              </a:extLst>
            </p:cNvPr>
            <p:cNvSpPr/>
            <p:nvPr/>
          </p:nvSpPr>
          <p:spPr>
            <a:xfrm>
              <a:off x="4832290" y="649177"/>
              <a:ext cx="245490" cy="234083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C7773A6-3FB5-B33D-333E-37993C12305B}"/>
                </a:ext>
              </a:extLst>
            </p:cNvPr>
            <p:cNvSpPr/>
            <p:nvPr/>
          </p:nvSpPr>
          <p:spPr>
            <a:xfrm>
              <a:off x="4711977" y="516240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2766B86E-B45C-EF18-CDB2-A06BB62B5AE6}"/>
                </a:ext>
              </a:extLst>
            </p:cNvPr>
            <p:cNvSpPr/>
            <p:nvPr/>
          </p:nvSpPr>
          <p:spPr>
            <a:xfrm>
              <a:off x="4796202" y="1015111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2a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5692CB7-AEC9-D902-76DD-ABC14108BD60}"/>
                </a:ext>
              </a:extLst>
            </p:cNvPr>
            <p:cNvSpPr/>
            <p:nvPr/>
          </p:nvSpPr>
          <p:spPr>
            <a:xfrm>
              <a:off x="4787900" y="931190"/>
              <a:ext cx="2823549" cy="3034831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4CF3ACB-BD4A-58A8-8D43-BD0A4CCD9297}"/>
                </a:ext>
              </a:extLst>
            </p:cNvPr>
            <p:cNvSpPr/>
            <p:nvPr/>
          </p:nvSpPr>
          <p:spPr>
            <a:xfrm>
              <a:off x="7512584" y="81485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015B3E9-7FF6-D301-D09E-F5C03FE75383}"/>
                </a:ext>
              </a:extLst>
            </p:cNvPr>
            <p:cNvSpPr/>
            <p:nvPr/>
          </p:nvSpPr>
          <p:spPr>
            <a:xfrm>
              <a:off x="4675553" y="3995286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906575-18FD-895D-8471-F1E395F4B294}"/>
                </a:ext>
              </a:extLst>
            </p:cNvPr>
            <p:cNvSpPr/>
            <p:nvPr/>
          </p:nvSpPr>
          <p:spPr>
            <a:xfrm>
              <a:off x="4832290" y="4066934"/>
              <a:ext cx="675277" cy="22729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1E1BACD-10B1-3CFD-15A2-F6034E9F6D38}"/>
                </a:ext>
              </a:extLst>
            </p:cNvPr>
            <p:cNvSpPr/>
            <p:nvPr/>
          </p:nvSpPr>
          <p:spPr>
            <a:xfrm>
              <a:off x="4832289" y="4336974"/>
              <a:ext cx="675277" cy="22729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11CBE65D-26E7-4C47-4ABD-A87B5592D0B0}"/>
                </a:ext>
              </a:extLst>
            </p:cNvPr>
            <p:cNvSpPr/>
            <p:nvPr/>
          </p:nvSpPr>
          <p:spPr>
            <a:xfrm>
              <a:off x="4684298" y="446789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0" name="왼쪽 중괄호 189">
              <a:extLst>
                <a:ext uri="{FF2B5EF4-FFF2-40B4-BE49-F238E27FC236}">
                  <a16:creationId xmlns:a16="http://schemas.microsoft.com/office/drawing/2014/main" id="{EE2D20B5-4C59-9783-D995-97DF4583734B}"/>
                </a:ext>
              </a:extLst>
            </p:cNvPr>
            <p:cNvSpPr/>
            <p:nvPr/>
          </p:nvSpPr>
          <p:spPr>
            <a:xfrm>
              <a:off x="4615089" y="4656434"/>
              <a:ext cx="80296" cy="2828230"/>
            </a:xfrm>
            <a:prstGeom prst="leftBrace">
              <a:avLst/>
            </a:prstGeom>
            <a:ln w="63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082DFAC4-ACE0-04E5-7368-5D8B3C4ED039}"/>
                </a:ext>
              </a:extLst>
            </p:cNvPr>
            <p:cNvSpPr/>
            <p:nvPr/>
          </p:nvSpPr>
          <p:spPr>
            <a:xfrm>
              <a:off x="4431790" y="5976281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CECA855D-9F7A-571F-0483-5C5C821E6044}"/>
                </a:ext>
              </a:extLst>
            </p:cNvPr>
            <p:cNvSpPr/>
            <p:nvPr/>
          </p:nvSpPr>
          <p:spPr>
            <a:xfrm>
              <a:off x="4875680" y="4618569"/>
              <a:ext cx="1290563" cy="1858466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BE11E6A1-F50F-F44F-AFB1-5900CBFD9524}"/>
                </a:ext>
              </a:extLst>
            </p:cNvPr>
            <p:cNvSpPr/>
            <p:nvPr/>
          </p:nvSpPr>
          <p:spPr>
            <a:xfrm>
              <a:off x="6081037" y="4508204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B572852-E558-0A01-2E03-49472D1F8E5E}"/>
              </a:ext>
            </a:extLst>
          </p:cNvPr>
          <p:cNvSpPr txBox="1"/>
          <p:nvPr/>
        </p:nvSpPr>
        <p:spPr>
          <a:xfrm>
            <a:off x="7325616" y="344550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68" name="왼쪽 중괄호 167">
            <a:extLst>
              <a:ext uri="{FF2B5EF4-FFF2-40B4-BE49-F238E27FC236}">
                <a16:creationId xmlns:a16="http://schemas.microsoft.com/office/drawing/2014/main" id="{9CD16D64-DC41-B577-6CAD-7D5FE2B8DB46}"/>
              </a:ext>
            </a:extLst>
          </p:cNvPr>
          <p:cNvSpPr/>
          <p:nvPr/>
        </p:nvSpPr>
        <p:spPr>
          <a:xfrm rot="10800000">
            <a:off x="7784059" y="956430"/>
            <a:ext cx="55762" cy="5760284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7" name="타원 646">
            <a:extLst>
              <a:ext uri="{FF2B5EF4-FFF2-40B4-BE49-F238E27FC236}">
                <a16:creationId xmlns:a16="http://schemas.microsoft.com/office/drawing/2014/main" id="{46CAE323-A996-6F67-D537-C6044DEE9B7E}"/>
              </a:ext>
            </a:extLst>
          </p:cNvPr>
          <p:cNvSpPr/>
          <p:nvPr/>
        </p:nvSpPr>
        <p:spPr>
          <a:xfrm>
            <a:off x="7844527" y="374230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3BE26FC2-054B-BF8D-F2DA-3EC905CB1407}"/>
              </a:ext>
            </a:extLst>
          </p:cNvPr>
          <p:cNvSpPr/>
          <p:nvPr/>
        </p:nvSpPr>
        <p:spPr>
          <a:xfrm>
            <a:off x="8530216" y="6396228"/>
            <a:ext cx="2620290" cy="940741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739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A1E6E-6B7F-9D62-1799-980A22D6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7D75A-99AD-97CC-9A7F-EAF453C7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56" y="1678568"/>
            <a:ext cx="1008980" cy="5593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B8D68C-5688-9D60-787E-54D203907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8" y="1667430"/>
            <a:ext cx="984498" cy="5035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6F6E1D-CF4A-201A-9F62-70087E7D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57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BAD9337-D190-8D02-E88D-4EAAB69668B3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챌린지도 마커 표기 정책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28ACB6-EBDD-BBB1-63C7-9E22CE1BC3CE}"/>
              </a:ext>
            </a:extLst>
          </p:cNvPr>
          <p:cNvSpPr/>
          <p:nvPr/>
        </p:nvSpPr>
        <p:spPr>
          <a:xfrm>
            <a:off x="466725" y="3206948"/>
            <a:ext cx="1923925" cy="1223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altLang="ko-KR" sz="1050">
                <a:latin typeface="+mj-lt"/>
              </a:rPr>
              <a:t>0</a:t>
            </a:r>
            <a:r>
              <a:rPr lang="ko-KR" altLang="en-US" sz="1050">
                <a:latin typeface="+mj-lt"/>
              </a:rPr>
              <a:t>개 </a:t>
            </a:r>
            <a:r>
              <a:rPr lang="en-US" altLang="ko-KR" sz="1050">
                <a:latin typeface="+mj-lt"/>
              </a:rPr>
              <a:t>: </a:t>
            </a:r>
            <a:r>
              <a:rPr lang="ko-KR" altLang="en-US" sz="1050">
                <a:latin typeface="+mj-lt"/>
              </a:rPr>
              <a:t>영역 미노출</a:t>
            </a:r>
            <a:br>
              <a:rPr lang="en-US" altLang="ko-KR" sz="1050" b="1">
                <a:latin typeface="+mj-lt"/>
              </a:rPr>
            </a:br>
            <a:endParaRPr lang="en-US" altLang="ko-KR" sz="1050" b="1">
              <a:latin typeface="+mj-lt"/>
            </a:endParaRPr>
          </a:p>
          <a:p>
            <a:pPr rtl="0"/>
            <a:r>
              <a:rPr lang="en-US" altLang="ko-KR" sz="1050">
                <a:latin typeface="+mj-lt"/>
              </a:rPr>
              <a:t>1~999: </a:t>
            </a:r>
            <a:r>
              <a:rPr lang="ko-KR" altLang="en-US" sz="1050">
                <a:latin typeface="+mj-lt"/>
              </a:rPr>
              <a:t>모든 숫자를 그대로 노출</a:t>
            </a:r>
            <a:br>
              <a:rPr lang="ko-KR" altLang="en-US" sz="1050">
                <a:latin typeface="+mj-lt"/>
              </a:rPr>
            </a:br>
            <a:r>
              <a:rPr lang="ko-KR" altLang="en-US" sz="1050">
                <a:latin typeface="+mj-lt"/>
              </a:rPr>
              <a:t>예</a:t>
            </a:r>
            <a:r>
              <a:rPr lang="en-US" altLang="ko-KR" sz="1050">
                <a:latin typeface="+mj-lt"/>
              </a:rPr>
              <a:t>: 523, 999</a:t>
            </a:r>
          </a:p>
          <a:p>
            <a:pPr rtl="0"/>
            <a:r>
              <a:rPr lang="en-US" altLang="ko-KR" sz="1050">
                <a:latin typeface="+mj-lt"/>
              </a:rPr>
              <a:t> </a:t>
            </a:r>
          </a:p>
          <a:p>
            <a:pPr rtl="0"/>
            <a:r>
              <a:rPr lang="en-US" altLang="ko-KR" sz="1050">
                <a:latin typeface="+mj-lt"/>
              </a:rPr>
              <a:t>1,000</a:t>
            </a:r>
            <a:r>
              <a:rPr lang="ko-KR" altLang="en-US" sz="1050">
                <a:latin typeface="+mj-lt"/>
              </a:rPr>
              <a:t>이상</a:t>
            </a:r>
            <a:br>
              <a:rPr lang="en-US" altLang="ko-KR" sz="1050">
                <a:latin typeface="+mj-lt"/>
              </a:rPr>
            </a:br>
            <a:r>
              <a:rPr lang="ko-KR" altLang="en-US" sz="1050">
                <a:latin typeface="+mj-lt"/>
              </a:rPr>
              <a:t>예</a:t>
            </a:r>
            <a:r>
              <a:rPr lang="en-US" altLang="ko-KR" sz="1050">
                <a:latin typeface="+mj-lt"/>
              </a:rPr>
              <a:t>: +999</a:t>
            </a:r>
            <a:endParaRPr lang="ko-KR" altLang="en-US" sz="105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D7DD-76B5-949F-159E-32EBD8DB90D4}"/>
              </a:ext>
            </a:extLst>
          </p:cNvPr>
          <p:cNvSpPr txBox="1"/>
          <p:nvPr/>
        </p:nvSpPr>
        <p:spPr>
          <a:xfrm>
            <a:off x="367824" y="2789365"/>
            <a:ext cx="2808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챌린지도 마커 개수 표기 정책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5C225-4E8C-2A85-0A3B-ABD29895E0B9}"/>
              </a:ext>
            </a:extLst>
          </p:cNvPr>
          <p:cNvSpPr txBox="1"/>
          <p:nvPr/>
        </p:nvSpPr>
        <p:spPr>
          <a:xfrm>
            <a:off x="1660011" y="1952923"/>
            <a:ext cx="139140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800"/>
              <a:t>$ </a:t>
            </a:r>
            <a:r>
              <a:rPr kumimoji="1" lang="ko-KR" altLang="en-US" sz="800"/>
              <a:t>실제 보유한 피드 수</a:t>
            </a:r>
            <a:r>
              <a:rPr kumimoji="1" lang="en-US" altLang="ko-KR" sz="800"/>
              <a:t>$</a:t>
            </a:r>
            <a:r>
              <a:rPr kumimoji="1" lang="ko-KR" altLang="en-US" sz="800"/>
              <a:t>개의 피드</a:t>
            </a:r>
          </a:p>
        </p:txBody>
      </p:sp>
      <p:cxnSp>
        <p:nvCxnSpPr>
          <p:cNvPr id="15" name="직선 연결선[R] 35">
            <a:extLst>
              <a:ext uri="{FF2B5EF4-FFF2-40B4-BE49-F238E27FC236}">
                <a16:creationId xmlns:a16="http://schemas.microsoft.com/office/drawing/2014/main" id="{97B48D60-03D8-8E86-D4DC-D323235661D7}"/>
              </a:ext>
            </a:extLst>
          </p:cNvPr>
          <p:cNvCxnSpPr>
            <a:cxnSpLocks/>
          </p:cNvCxnSpPr>
          <p:nvPr/>
        </p:nvCxnSpPr>
        <p:spPr>
          <a:xfrm flipH="1">
            <a:off x="652278" y="2157690"/>
            <a:ext cx="20154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36">
            <a:extLst>
              <a:ext uri="{FF2B5EF4-FFF2-40B4-BE49-F238E27FC236}">
                <a16:creationId xmlns:a16="http://schemas.microsoft.com/office/drawing/2014/main" id="{DA21B2B1-885D-BD39-5CA1-0472CBA7ECE5}"/>
              </a:ext>
            </a:extLst>
          </p:cNvPr>
          <p:cNvCxnSpPr>
            <a:cxnSpLocks/>
          </p:cNvCxnSpPr>
          <p:nvPr/>
        </p:nvCxnSpPr>
        <p:spPr>
          <a:xfrm flipH="1">
            <a:off x="652278" y="1872967"/>
            <a:ext cx="20154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F5208D-8D7B-6AAE-F6AE-3A1C993643FB}"/>
              </a:ext>
            </a:extLst>
          </p:cNvPr>
          <p:cNvSpPr txBox="1"/>
          <p:nvPr/>
        </p:nvSpPr>
        <p:spPr>
          <a:xfrm>
            <a:off x="578995" y="1416210"/>
            <a:ext cx="18502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800"/>
              <a:t>▼최대 </a:t>
            </a:r>
            <a:r>
              <a:rPr kumimoji="1" lang="en-US" altLang="ko-KR" sz="800"/>
              <a:t>999</a:t>
            </a:r>
            <a:r>
              <a:rPr kumimoji="1" lang="ko-KR" altLang="en-US" sz="800"/>
              <a:t>개까지 실제 보유 개수로 노출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8518F-60B6-8211-4F6E-95301AE2C15E}"/>
              </a:ext>
            </a:extLst>
          </p:cNvPr>
          <p:cNvSpPr txBox="1"/>
          <p:nvPr/>
        </p:nvSpPr>
        <p:spPr>
          <a:xfrm>
            <a:off x="3269556" y="1416209"/>
            <a:ext cx="368297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800"/>
              <a:t>▼보유 개수 </a:t>
            </a:r>
            <a:r>
              <a:rPr kumimoji="1" lang="en-US" altLang="ko-KR" sz="800"/>
              <a:t>1,000</a:t>
            </a:r>
            <a:r>
              <a:rPr kumimoji="1" lang="ko-KR" altLang="en-US" sz="800"/>
              <a:t>개</a:t>
            </a:r>
            <a:r>
              <a:rPr kumimoji="1" lang="en-US" altLang="ko-KR" sz="800"/>
              <a:t> </a:t>
            </a:r>
            <a:r>
              <a:rPr kumimoji="1" lang="ko-KR" altLang="en-US" sz="800"/>
              <a:t>이상부터는 </a:t>
            </a:r>
            <a:r>
              <a:rPr kumimoji="1" lang="en-US" altLang="ko-KR" sz="800"/>
              <a:t>+999</a:t>
            </a:r>
            <a:r>
              <a:rPr kumimoji="1" lang="ko-KR" altLang="en-US" sz="800"/>
              <a:t>로 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9C20C-F78A-84E7-5909-FD47361B40EC}"/>
              </a:ext>
            </a:extLst>
          </p:cNvPr>
          <p:cNvSpPr txBox="1"/>
          <p:nvPr/>
        </p:nvSpPr>
        <p:spPr>
          <a:xfrm>
            <a:off x="4310684" y="1952923"/>
            <a:ext cx="139140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800"/>
              <a:t>$ </a:t>
            </a:r>
            <a:r>
              <a:rPr kumimoji="1" lang="ko-KR" altLang="en-US" sz="800"/>
              <a:t>실제 보유한 피드 수</a:t>
            </a:r>
            <a:r>
              <a:rPr kumimoji="1" lang="en-US" altLang="ko-KR" sz="800"/>
              <a:t>$</a:t>
            </a:r>
            <a:r>
              <a:rPr kumimoji="1" lang="ko-KR" altLang="en-US" sz="800"/>
              <a:t>개의 피드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2A825C8-4AFA-2C33-53DA-853902E9D60D}"/>
              </a:ext>
            </a:extLst>
          </p:cNvPr>
          <p:cNvCxnSpPr>
            <a:cxnSpLocks/>
          </p:cNvCxnSpPr>
          <p:nvPr/>
        </p:nvCxnSpPr>
        <p:spPr>
          <a:xfrm flipH="1">
            <a:off x="3302951" y="2157690"/>
            <a:ext cx="20154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B0B09E0-E326-701F-F106-2B41B2193B04}"/>
              </a:ext>
            </a:extLst>
          </p:cNvPr>
          <p:cNvCxnSpPr>
            <a:cxnSpLocks/>
          </p:cNvCxnSpPr>
          <p:nvPr/>
        </p:nvCxnSpPr>
        <p:spPr>
          <a:xfrm flipH="1">
            <a:off x="3302951" y="1872967"/>
            <a:ext cx="201546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C954F4-BEB2-60F0-47CA-15F4D7301161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FE138-B791-AF81-0B5A-62100E270759}"/>
              </a:ext>
            </a:extLst>
          </p:cNvPr>
          <p:cNvSpPr/>
          <p:nvPr/>
        </p:nvSpPr>
        <p:spPr>
          <a:xfrm>
            <a:off x="3063240" y="1147573"/>
            <a:ext cx="2697480" cy="1229868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E7501F-FC3F-9F55-1FC9-99B4129D2C29}"/>
              </a:ext>
            </a:extLst>
          </p:cNvPr>
          <p:cNvSpPr/>
          <p:nvPr/>
        </p:nvSpPr>
        <p:spPr>
          <a:xfrm>
            <a:off x="478951" y="3969778"/>
            <a:ext cx="865217" cy="501638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486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0FB54-91F5-62C4-9660-CACFCA71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D1E5952-FB1E-0AC4-8F29-C9CBFB9DF5E5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랭킹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F825-AFB1-230D-7F01-61612EBA0BD7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803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5232-521B-A4F8-955F-D8A377F3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727396-8E0A-57B6-380C-E007EF96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랭킹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22D4F-C93A-F7A5-4284-82C3A5C3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59</a:t>
            </a:fld>
            <a:r>
              <a:rPr lang="ko-KR" altLang="en-US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D30A23-A307-EEFA-D7E7-970CF32D4BF0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Arrow Left">
            <a:extLst>
              <a:ext uri="{FF2B5EF4-FFF2-40B4-BE49-F238E27FC236}">
                <a16:creationId xmlns:a16="http://schemas.microsoft.com/office/drawing/2014/main" id="{3B3607B9-FF7F-FCC3-F600-DDF39E4AA84C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FB043-CDC8-0F32-47B1-9471742BCC5F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9" name="Map">
            <a:extLst>
              <a:ext uri="{FF2B5EF4-FFF2-40B4-BE49-F238E27FC236}">
                <a16:creationId xmlns:a16="http://schemas.microsoft.com/office/drawing/2014/main" id="{275253FB-9AA9-4FF4-FAC8-B26F5ACF51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CCF3-E176-71F3-6857-35EC5F4AD609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챌린지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랭킹</a:t>
            </a:r>
            <a:endParaRPr lang="ko-KR" altLang="en-US" sz="1000" b="1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5B92E-F915-CD4F-644D-3206AE0232A1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94748D-E6A2-1640-DB14-1C0DE550C21C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E134019C-3839-0D1D-87DC-4140E98437A7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4" name="User">
              <a:extLst>
                <a:ext uri="{FF2B5EF4-FFF2-40B4-BE49-F238E27FC236}">
                  <a16:creationId xmlns:a16="http://schemas.microsoft.com/office/drawing/2014/main" id="{C5A47BF7-A3AF-0786-9648-E9B9E71E6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C34061-83C4-0241-9E42-81ADF9D14F98}"/>
              </a:ext>
            </a:extLst>
          </p:cNvPr>
          <p:cNvCxnSpPr>
            <a:cxnSpLocks/>
          </p:cNvCxnSpPr>
          <p:nvPr/>
        </p:nvCxnSpPr>
        <p:spPr>
          <a:xfrm>
            <a:off x="2149962" y="1182975"/>
            <a:ext cx="213826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13FD5F-5018-D1DC-CEF8-8C5A85C85913}"/>
              </a:ext>
            </a:extLst>
          </p:cNvPr>
          <p:cNvSpPr/>
          <p:nvPr/>
        </p:nvSpPr>
        <p:spPr>
          <a:xfrm>
            <a:off x="1045584" y="1305872"/>
            <a:ext cx="2817201" cy="107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당신이 선택하는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올해의 여행만렙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챌린지하고 여행경비 모아보세요</a:t>
            </a:r>
            <a:r>
              <a: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838F9-715F-10C2-4CDD-1675C0836CA8}"/>
              </a:ext>
            </a:extLst>
          </p:cNvPr>
          <p:cNvSpPr/>
          <p:nvPr/>
        </p:nvSpPr>
        <p:spPr>
          <a:xfrm>
            <a:off x="1045584" y="2382958"/>
            <a:ext cx="2817201" cy="3367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00CC1C-2DB6-EC89-CD05-62D3DDF8D39C}"/>
              </a:ext>
            </a:extLst>
          </p:cNvPr>
          <p:cNvSpPr/>
          <p:nvPr/>
        </p:nvSpPr>
        <p:spPr>
          <a:xfrm>
            <a:off x="1125951" y="2451593"/>
            <a:ext cx="491903" cy="199298"/>
          </a:xfrm>
          <a:prstGeom prst="roundRect">
            <a:avLst>
              <a:gd name="adj" fmla="val 4042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499FE-A378-E53A-D1B4-C3579A60A95B}"/>
              </a:ext>
            </a:extLst>
          </p:cNvPr>
          <p:cNvSpPr txBox="1"/>
          <p:nvPr/>
        </p:nvSpPr>
        <p:spPr>
          <a:xfrm>
            <a:off x="1083942" y="281718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랭킹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D8868-F511-B2CC-E733-8ABEC5ABC378}"/>
              </a:ext>
            </a:extLst>
          </p:cNvPr>
          <p:cNvSpPr txBox="1"/>
          <p:nvPr/>
        </p:nvSpPr>
        <p:spPr>
          <a:xfrm>
            <a:off x="1575184" y="2442050"/>
            <a:ext cx="22055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12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 랭킹 뿌요뿌요님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등 축하합니다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181C4-AADB-88AA-2A33-6B492A716CFD}"/>
              </a:ext>
            </a:extLst>
          </p:cNvPr>
          <p:cNvSpPr txBox="1"/>
          <p:nvPr/>
        </p:nvSpPr>
        <p:spPr>
          <a:xfrm>
            <a:off x="1441325" y="2829298"/>
            <a:ext cx="2183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2025.01.15 23:15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기준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7" name="Info">
            <a:extLst>
              <a:ext uri="{FF2B5EF4-FFF2-40B4-BE49-F238E27FC236}">
                <a16:creationId xmlns:a16="http://schemas.microsoft.com/office/drawing/2014/main" id="{50CECFB9-C257-CAB1-7B10-FD6641112A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764" y="2872110"/>
            <a:ext cx="120328" cy="120328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EA4171D-4ADB-C178-55CF-1DA0FE952274}"/>
              </a:ext>
            </a:extLst>
          </p:cNvPr>
          <p:cNvGrpSpPr/>
          <p:nvPr/>
        </p:nvGrpSpPr>
        <p:grpSpPr>
          <a:xfrm>
            <a:off x="1125951" y="5492629"/>
            <a:ext cx="2646649" cy="517306"/>
            <a:chOff x="1125951" y="4885288"/>
            <a:chExt cx="2646649" cy="517306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A785A9F3-FF07-53CA-67C6-441883404B26}"/>
                </a:ext>
              </a:extLst>
            </p:cNvPr>
            <p:cNvSpPr/>
            <p:nvPr/>
          </p:nvSpPr>
          <p:spPr>
            <a:xfrm>
              <a:off x="1125951" y="4885288"/>
              <a:ext cx="2646649" cy="51730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25EE8B2-F5F3-529D-26E8-5F1AD15A91CC}"/>
                </a:ext>
              </a:extLst>
            </p:cNvPr>
            <p:cNvGrpSpPr/>
            <p:nvPr/>
          </p:nvGrpSpPr>
          <p:grpSpPr>
            <a:xfrm>
              <a:off x="1133403" y="4951561"/>
              <a:ext cx="2590135" cy="393224"/>
              <a:chOff x="1133403" y="4930069"/>
              <a:chExt cx="2590135" cy="39322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13DE72E9-7784-983F-B7B7-A1792CF97506}"/>
                  </a:ext>
                </a:extLst>
              </p:cNvPr>
              <p:cNvSpPr txBox="1"/>
              <p:nvPr/>
            </p:nvSpPr>
            <p:spPr>
              <a:xfrm>
                <a:off x="1133403" y="502404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5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124914AF-085D-442F-5F59-BA26B5829BFC}"/>
                  </a:ext>
                </a:extLst>
              </p:cNvPr>
              <p:cNvSpPr txBox="1"/>
              <p:nvPr/>
            </p:nvSpPr>
            <p:spPr>
              <a:xfrm>
                <a:off x="1875495" y="493907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jekdjfsldk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6CB996FB-721E-DA9B-AF2A-2E90C01491A1}"/>
                  </a:ext>
                </a:extLst>
              </p:cNvPr>
              <p:cNvSpPr txBox="1"/>
              <p:nvPr/>
            </p:nvSpPr>
            <p:spPr>
              <a:xfrm>
                <a:off x="2997172" y="493006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15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D9782540-59A7-7673-7289-A7CF55318648}"/>
                  </a:ext>
                </a:extLst>
              </p:cNvPr>
              <p:cNvGrpSpPr/>
              <p:nvPr/>
            </p:nvGrpSpPr>
            <p:grpSpPr>
              <a:xfrm>
                <a:off x="1562591" y="4962931"/>
                <a:ext cx="360682" cy="360362"/>
                <a:chOff x="1594852" y="3241557"/>
                <a:chExt cx="360682" cy="360362"/>
              </a:xfrm>
            </p:grpSpPr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830CA00F-3E3B-8F01-84DA-1873C947E13A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A5831F8F-EB34-DECA-F9E6-F179D99B02FB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C78F0B6-A2DB-9EF1-4F3A-A93FE3F7FCBC}"/>
                  </a:ext>
                </a:extLst>
              </p:cNvPr>
              <p:cNvSpPr txBox="1"/>
              <p:nvPr/>
            </p:nvSpPr>
            <p:spPr>
              <a:xfrm>
                <a:off x="1875495" y="509032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27823A-ACF7-03D3-1991-EF9073D9D1DB}"/>
              </a:ext>
            </a:extLst>
          </p:cNvPr>
          <p:cNvGrpSpPr/>
          <p:nvPr/>
        </p:nvGrpSpPr>
        <p:grpSpPr>
          <a:xfrm>
            <a:off x="1133403" y="6051635"/>
            <a:ext cx="1954814" cy="384220"/>
            <a:chOff x="1133403" y="5384993"/>
            <a:chExt cx="1954814" cy="384220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B835DED1-D120-D374-8BF3-8DC4B250C1C3}"/>
                </a:ext>
              </a:extLst>
            </p:cNvPr>
            <p:cNvGrpSpPr/>
            <p:nvPr/>
          </p:nvGrpSpPr>
          <p:grpSpPr>
            <a:xfrm>
              <a:off x="1562591" y="5408851"/>
              <a:ext cx="360682" cy="360362"/>
              <a:chOff x="1594852" y="3241557"/>
              <a:chExt cx="360682" cy="360362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DEB2E539-B805-BD61-865A-44303E6654ED}"/>
                  </a:ext>
                </a:extLst>
              </p:cNvPr>
              <p:cNvSpPr/>
              <p:nvPr/>
            </p:nvSpPr>
            <p:spPr>
              <a:xfrm>
                <a:off x="1617854" y="3241557"/>
                <a:ext cx="337680" cy="3376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img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id="{84CCD014-7294-11A9-73F4-093C0745D506}"/>
                  </a:ext>
                </a:extLst>
              </p:cNvPr>
              <p:cNvSpPr/>
              <p:nvPr/>
            </p:nvSpPr>
            <p:spPr>
              <a:xfrm>
                <a:off x="1594852" y="3461062"/>
                <a:ext cx="140857" cy="14085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D315C919-2373-99D7-0128-B608E5AE19B4}"/>
                </a:ext>
              </a:extLst>
            </p:cNvPr>
            <p:cNvGrpSpPr/>
            <p:nvPr/>
          </p:nvGrpSpPr>
          <p:grpSpPr>
            <a:xfrm>
              <a:off x="1133403" y="5384993"/>
              <a:ext cx="1954814" cy="351303"/>
              <a:chOff x="1133403" y="5384993"/>
              <a:chExt cx="1954814" cy="351303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574A8871-B620-11CB-623D-8824E857B8EA}"/>
                  </a:ext>
                </a:extLst>
              </p:cNvPr>
              <p:cNvSpPr txBox="1"/>
              <p:nvPr/>
            </p:nvSpPr>
            <p:spPr>
              <a:xfrm>
                <a:off x="1133403" y="546996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6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9E1F1D8-A86F-AC11-0657-8C4FE2724227}"/>
                  </a:ext>
                </a:extLst>
              </p:cNvPr>
              <p:cNvSpPr txBox="1"/>
              <p:nvPr/>
            </p:nvSpPr>
            <p:spPr>
              <a:xfrm>
                <a:off x="1875495" y="538499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햄슈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232" name="이등변 삼각형 231">
                <a:extLst>
                  <a:ext uri="{FF2B5EF4-FFF2-40B4-BE49-F238E27FC236}">
                    <a16:creationId xmlns:a16="http://schemas.microsoft.com/office/drawing/2014/main" id="{90F1DAB1-9109-1E83-D405-9CAFF7DE760D}"/>
                  </a:ext>
                </a:extLst>
              </p:cNvPr>
              <p:cNvSpPr/>
              <p:nvPr/>
            </p:nvSpPr>
            <p:spPr>
              <a:xfrm rot="10800000">
                <a:off x="1420674" y="553624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8E2E518-E503-CCCF-476A-4CC46873564D}"/>
                  </a:ext>
                </a:extLst>
              </p:cNvPr>
              <p:cNvSpPr txBox="1"/>
              <p:nvPr/>
            </p:nvSpPr>
            <p:spPr>
              <a:xfrm>
                <a:off x="1875495" y="553624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</p:grpSp>
      <p:sp>
        <p:nvSpPr>
          <p:cNvPr id="2" name="Chevron Down">
            <a:extLst>
              <a:ext uri="{FF2B5EF4-FFF2-40B4-BE49-F238E27FC236}">
                <a16:creationId xmlns:a16="http://schemas.microsoft.com/office/drawing/2014/main" id="{750F4531-926E-F7E8-ECCD-FF8B75FE0938}"/>
              </a:ext>
            </a:extLst>
          </p:cNvPr>
          <p:cNvSpPr>
            <a:spLocks noChangeAspect="1"/>
          </p:cNvSpPr>
          <p:nvPr/>
        </p:nvSpPr>
        <p:spPr bwMode="auto">
          <a:xfrm>
            <a:off x="1806839" y="2910095"/>
            <a:ext cx="144463" cy="7937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62A09C-7561-2BF0-9F6B-DBF823C99EC0}"/>
              </a:ext>
            </a:extLst>
          </p:cNvPr>
          <p:cNvGrpSpPr/>
          <p:nvPr/>
        </p:nvGrpSpPr>
        <p:grpSpPr>
          <a:xfrm>
            <a:off x="1133403" y="4933624"/>
            <a:ext cx="2646649" cy="517306"/>
            <a:chOff x="1133403" y="4518180"/>
            <a:chExt cx="2646649" cy="517306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33D4907-6E9A-077F-B4AD-56BDB6EC9AE8}"/>
                </a:ext>
              </a:extLst>
            </p:cNvPr>
            <p:cNvGrpSpPr/>
            <p:nvPr/>
          </p:nvGrpSpPr>
          <p:grpSpPr>
            <a:xfrm>
              <a:off x="1133403" y="4579262"/>
              <a:ext cx="2590135" cy="393224"/>
              <a:chOff x="1133403" y="4484149"/>
              <a:chExt cx="2590135" cy="393224"/>
            </a:xfrm>
          </p:grpSpPr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BE22CAA-CA06-9FF5-2B67-ABDF4AF55B2C}"/>
                  </a:ext>
                </a:extLst>
              </p:cNvPr>
              <p:cNvSpPr txBox="1"/>
              <p:nvPr/>
            </p:nvSpPr>
            <p:spPr>
              <a:xfrm>
                <a:off x="1133403" y="457812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4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3CBFCAB-D32A-8B30-2150-60744A2F6974}"/>
                  </a:ext>
                </a:extLst>
              </p:cNvPr>
              <p:cNvSpPr txBox="1"/>
              <p:nvPr/>
            </p:nvSpPr>
            <p:spPr>
              <a:xfrm>
                <a:off x="1875494" y="4493153"/>
                <a:ext cx="12563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닉네임은열글자가최대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8BC829D-E277-4A90-AFF2-5477DC4D55D2}"/>
                  </a:ext>
                </a:extLst>
              </p:cNvPr>
              <p:cNvSpPr txBox="1"/>
              <p:nvPr/>
            </p:nvSpPr>
            <p:spPr>
              <a:xfrm>
                <a:off x="2997172" y="448414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E45B1681-F634-00DF-8E0A-092213C56ACE}"/>
                  </a:ext>
                </a:extLst>
              </p:cNvPr>
              <p:cNvGrpSpPr/>
              <p:nvPr/>
            </p:nvGrpSpPr>
            <p:grpSpPr>
              <a:xfrm>
                <a:off x="1562591" y="4517011"/>
                <a:ext cx="360682" cy="360362"/>
                <a:chOff x="1594852" y="3241557"/>
                <a:chExt cx="360682" cy="360362"/>
              </a:xfrm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471ADF9B-849F-F7B9-CA3A-0AFE31D8D08B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212A5413-EFAB-CD98-0456-A1D7C01064DA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5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1770A5C-2ACD-26DF-3B15-BDC91A034E90}"/>
                  </a:ext>
                </a:extLst>
              </p:cNvPr>
              <p:cNvSpPr/>
              <p:nvPr/>
            </p:nvSpPr>
            <p:spPr>
              <a:xfrm>
                <a:off x="1420674" y="464440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F098601-BC80-CF6C-A781-E045A9E59E6D}"/>
                  </a:ext>
                </a:extLst>
              </p:cNvPr>
              <p:cNvSpPr txBox="1"/>
              <p:nvPr/>
            </p:nvSpPr>
            <p:spPr>
              <a:xfrm>
                <a:off x="1875495" y="464440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31F1F6A6-0A98-12DE-215C-E6B632C715C2}"/>
                </a:ext>
              </a:extLst>
            </p:cNvPr>
            <p:cNvSpPr/>
            <p:nvPr/>
          </p:nvSpPr>
          <p:spPr>
            <a:xfrm>
              <a:off x="1133403" y="4518180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A69097C-433D-7E67-9581-089F088982E7}"/>
              </a:ext>
            </a:extLst>
          </p:cNvPr>
          <p:cNvGrpSpPr/>
          <p:nvPr/>
        </p:nvGrpSpPr>
        <p:grpSpPr>
          <a:xfrm>
            <a:off x="1133403" y="4374619"/>
            <a:ext cx="2646649" cy="1326217"/>
            <a:chOff x="1133403" y="3981243"/>
            <a:chExt cx="2646649" cy="1326217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3E2F8E63-22EB-B018-70D1-2DE343C4F4A2}"/>
                </a:ext>
              </a:extLst>
            </p:cNvPr>
            <p:cNvGrpSpPr/>
            <p:nvPr/>
          </p:nvGrpSpPr>
          <p:grpSpPr>
            <a:xfrm>
              <a:off x="1133403" y="4013297"/>
              <a:ext cx="2590135" cy="1294163"/>
              <a:chOff x="1133403" y="3994646"/>
              <a:chExt cx="2590135" cy="129416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890840-4011-D917-E5E1-73990CD60530}"/>
                  </a:ext>
                </a:extLst>
              </p:cNvPr>
              <p:cNvSpPr txBox="1"/>
              <p:nvPr/>
            </p:nvSpPr>
            <p:spPr>
              <a:xfrm>
                <a:off x="1133403" y="413220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8C6E00-DAF7-AB45-0DEB-6F9EE33EB5F8}"/>
                  </a:ext>
                </a:extLst>
              </p:cNvPr>
              <p:cNvSpPr txBox="1"/>
              <p:nvPr/>
            </p:nvSpPr>
            <p:spPr>
              <a:xfrm>
                <a:off x="1875495" y="404723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햄슈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348BD3-7850-F2F1-36C5-37E5DEBB67BC}"/>
                  </a:ext>
                </a:extLst>
              </p:cNvPr>
              <p:cNvSpPr txBox="1"/>
              <p:nvPr/>
            </p:nvSpPr>
            <p:spPr>
              <a:xfrm>
                <a:off x="2997172" y="403822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12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41DAB75-CFC0-1029-BE0E-C184A4A3451A}"/>
                  </a:ext>
                </a:extLst>
              </p:cNvPr>
              <p:cNvGrpSpPr/>
              <p:nvPr/>
            </p:nvGrpSpPr>
            <p:grpSpPr>
              <a:xfrm>
                <a:off x="1562591" y="4071091"/>
                <a:ext cx="360682" cy="360362"/>
                <a:chOff x="1594852" y="3241557"/>
                <a:chExt cx="360682" cy="36036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1B442F2-44AB-93FD-9732-2241D8329EFA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AAA6B8AE-D250-33ED-9DFF-9B8A4CABCFF1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F8F66F5B-934D-A347-89EA-A16DF5B63A8B}"/>
                  </a:ext>
                </a:extLst>
              </p:cNvPr>
              <p:cNvSpPr/>
              <p:nvPr/>
            </p:nvSpPr>
            <p:spPr>
              <a:xfrm rot="10800000">
                <a:off x="1420674" y="419848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89CC76-D5A2-A310-23AD-7878692165E6}"/>
                  </a:ext>
                </a:extLst>
              </p:cNvPr>
              <p:cNvSpPr txBox="1"/>
              <p:nvPr/>
            </p:nvSpPr>
            <p:spPr>
              <a:xfrm>
                <a:off x="1875495" y="419848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pic>
            <p:nvPicPr>
              <p:cNvPr id="129" name="그래픽 128" descr="왕관 윤곽선">
                <a:extLst>
                  <a:ext uri="{FF2B5EF4-FFF2-40B4-BE49-F238E27FC236}">
                    <a16:creationId xmlns:a16="http://schemas.microsoft.com/office/drawing/2014/main" id="{939E744B-6450-014B-66AA-9DE59389A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994646"/>
                <a:ext cx="189688" cy="189688"/>
              </a:xfrm>
              <a:prstGeom prst="rect">
                <a:avLst/>
              </a:prstGeom>
            </p:spPr>
          </p:pic>
          <p:pic>
            <p:nvPicPr>
              <p:cNvPr id="4" name="그래픽 3" descr="왕관 윤곽선">
                <a:extLst>
                  <a:ext uri="{FF2B5EF4-FFF2-40B4-BE49-F238E27FC236}">
                    <a16:creationId xmlns:a16="http://schemas.microsoft.com/office/drawing/2014/main" id="{E37EF9E1-8CC1-1DA4-2650-C541C1AE1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4527585"/>
                <a:ext cx="189688" cy="189688"/>
              </a:xfrm>
              <a:prstGeom prst="rect">
                <a:avLst/>
              </a:prstGeom>
            </p:spPr>
          </p:pic>
          <p:pic>
            <p:nvPicPr>
              <p:cNvPr id="11" name="그래픽 10" descr="왕관 윤곽선">
                <a:extLst>
                  <a:ext uri="{FF2B5EF4-FFF2-40B4-BE49-F238E27FC236}">
                    <a16:creationId xmlns:a16="http://schemas.microsoft.com/office/drawing/2014/main" id="{76AC6EA6-5C52-66F3-AD59-635C60505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5099121"/>
                <a:ext cx="189688" cy="189688"/>
              </a:xfrm>
              <a:prstGeom prst="rect">
                <a:avLst/>
              </a:prstGeom>
            </p:spPr>
          </p:pic>
        </p:grp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599A3CB-4EAB-B8A1-B51A-19EFEBD82067}"/>
                </a:ext>
              </a:extLst>
            </p:cNvPr>
            <p:cNvSpPr/>
            <p:nvPr/>
          </p:nvSpPr>
          <p:spPr>
            <a:xfrm>
              <a:off x="1133403" y="3981243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B635F44-81ED-0D15-131C-0FBBA055825A}"/>
              </a:ext>
            </a:extLst>
          </p:cNvPr>
          <p:cNvGrpSpPr/>
          <p:nvPr/>
        </p:nvGrpSpPr>
        <p:grpSpPr>
          <a:xfrm>
            <a:off x="1133403" y="3815614"/>
            <a:ext cx="2646649" cy="517306"/>
            <a:chOff x="1133403" y="3828331"/>
            <a:chExt cx="2646649" cy="517306"/>
          </a:xfrm>
        </p:grpSpPr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2350344D-114D-AA6D-4C00-57C9B5FF450B}"/>
                </a:ext>
              </a:extLst>
            </p:cNvPr>
            <p:cNvSpPr/>
            <p:nvPr/>
          </p:nvSpPr>
          <p:spPr>
            <a:xfrm>
              <a:off x="1133403" y="3828331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313028FE-CA52-5803-9D9A-39B7D73EB932}"/>
                </a:ext>
              </a:extLst>
            </p:cNvPr>
            <p:cNvGrpSpPr/>
            <p:nvPr/>
          </p:nvGrpSpPr>
          <p:grpSpPr>
            <a:xfrm>
              <a:off x="1133403" y="3874782"/>
              <a:ext cx="2590135" cy="431576"/>
              <a:chOff x="1133403" y="3553957"/>
              <a:chExt cx="2590135" cy="43157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3377942-B128-1D12-F2D6-51AB08CA6518}"/>
                  </a:ext>
                </a:extLst>
              </p:cNvPr>
              <p:cNvSpPr txBox="1"/>
              <p:nvPr/>
            </p:nvSpPr>
            <p:spPr>
              <a:xfrm>
                <a:off x="1133403" y="368628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890BE0D-915F-D94F-669A-90105490C183}"/>
                  </a:ext>
                </a:extLst>
              </p:cNvPr>
              <p:cNvSpPr txBox="1"/>
              <p:nvPr/>
            </p:nvSpPr>
            <p:spPr>
              <a:xfrm>
                <a:off x="1875495" y="360131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jekdjfsldk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27E79EC-C763-103E-A610-3C76DCE3DCC5}"/>
                  </a:ext>
                </a:extLst>
              </p:cNvPr>
              <p:cNvSpPr txBox="1"/>
              <p:nvPr/>
            </p:nvSpPr>
            <p:spPr>
              <a:xfrm>
                <a:off x="2997172" y="3610560"/>
                <a:ext cx="72636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15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609EE74-71F9-5007-DAB5-737D7B813CE2}"/>
                  </a:ext>
                </a:extLst>
              </p:cNvPr>
              <p:cNvGrpSpPr/>
              <p:nvPr/>
            </p:nvGrpSpPr>
            <p:grpSpPr>
              <a:xfrm>
                <a:off x="1562591" y="3625171"/>
                <a:ext cx="360682" cy="360362"/>
                <a:chOff x="1594852" y="3241557"/>
                <a:chExt cx="360682" cy="360362"/>
              </a:xfrm>
            </p:grpSpPr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87C75E69-4922-FA02-E095-92BFF2E8FE1C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27E31BF-4BFB-DA05-A7C6-E156B87F4754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E0487C2-A29E-6D82-5A23-DAA5B78C7485}"/>
                  </a:ext>
                </a:extLst>
              </p:cNvPr>
              <p:cNvSpPr txBox="1"/>
              <p:nvPr/>
            </p:nvSpPr>
            <p:spPr>
              <a:xfrm>
                <a:off x="1875495" y="375256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pic>
            <p:nvPicPr>
              <p:cNvPr id="158" name="그래픽 157" descr="왕관 윤곽선">
                <a:extLst>
                  <a:ext uri="{FF2B5EF4-FFF2-40B4-BE49-F238E27FC236}">
                    <a16:creationId xmlns:a16="http://schemas.microsoft.com/office/drawing/2014/main" id="{1ECCF3CD-CDD7-F084-DD8D-34B643BC3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553957"/>
                <a:ext cx="189688" cy="189688"/>
              </a:xfrm>
              <a:prstGeom prst="rect">
                <a:avLst/>
              </a:prstGeom>
            </p:spPr>
          </p:pic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9A10E56-EC70-4215-8C89-92973AD7DDA8}"/>
              </a:ext>
            </a:extLst>
          </p:cNvPr>
          <p:cNvGrpSpPr/>
          <p:nvPr/>
        </p:nvGrpSpPr>
        <p:grpSpPr>
          <a:xfrm>
            <a:off x="1133403" y="3256609"/>
            <a:ext cx="2652779" cy="517306"/>
            <a:chOff x="1133403" y="3256609"/>
            <a:chExt cx="2652779" cy="517306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CFD2901-7352-6ECA-663C-EA2B3D38F98B}"/>
                </a:ext>
              </a:extLst>
            </p:cNvPr>
            <p:cNvGrpSpPr/>
            <p:nvPr/>
          </p:nvGrpSpPr>
          <p:grpSpPr>
            <a:xfrm>
              <a:off x="1133403" y="3289797"/>
              <a:ext cx="2590135" cy="433491"/>
              <a:chOff x="1133403" y="3106122"/>
              <a:chExt cx="2590135" cy="433491"/>
            </a:xfrm>
          </p:grpSpPr>
          <p:pic>
            <p:nvPicPr>
              <p:cNvPr id="265" name="그래픽 264" descr="왕관 윤곽선">
                <a:extLst>
                  <a:ext uri="{FF2B5EF4-FFF2-40B4-BE49-F238E27FC236}">
                    <a16:creationId xmlns:a16="http://schemas.microsoft.com/office/drawing/2014/main" id="{FEF8F07E-8A90-1A1F-5BB5-7F97D7DAA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106122"/>
                <a:ext cx="189688" cy="18968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C5B8A0-E537-6BB6-AFAB-92D2EA835DC9}"/>
                  </a:ext>
                </a:extLst>
              </p:cNvPr>
              <p:cNvSpPr txBox="1"/>
              <p:nvPr/>
            </p:nvSpPr>
            <p:spPr>
              <a:xfrm>
                <a:off x="1133403" y="324036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582F6-A486-E6E9-8C98-933667A8BA1C}"/>
                  </a:ext>
                </a:extLst>
              </p:cNvPr>
              <p:cNvSpPr txBox="1"/>
              <p:nvPr/>
            </p:nvSpPr>
            <p:spPr>
              <a:xfrm>
                <a:off x="1875494" y="3155393"/>
                <a:ext cx="12563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닉네임은열글자가최대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AF182-112A-F73C-2F6A-2DCDA7DAC1E4}"/>
                  </a:ext>
                </a:extLst>
              </p:cNvPr>
              <p:cNvSpPr txBox="1"/>
              <p:nvPr/>
            </p:nvSpPr>
            <p:spPr>
              <a:xfrm>
                <a:off x="2997172" y="3171675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5916799-8B48-479D-D0BA-811753AC9CBD}"/>
                  </a:ext>
                </a:extLst>
              </p:cNvPr>
              <p:cNvGrpSpPr/>
              <p:nvPr/>
            </p:nvGrpSpPr>
            <p:grpSpPr>
              <a:xfrm>
                <a:off x="1562591" y="3179251"/>
                <a:ext cx="360682" cy="360362"/>
                <a:chOff x="1594852" y="3241557"/>
                <a:chExt cx="360682" cy="360362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7AC573F-3606-2997-3EA5-703876DC92F0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507B3F5-3E49-3067-35C5-BC1755AE1A9A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5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9AE2BD3-ADDC-2569-B501-6B4161D58122}"/>
                  </a:ext>
                </a:extLst>
              </p:cNvPr>
              <p:cNvSpPr/>
              <p:nvPr/>
            </p:nvSpPr>
            <p:spPr>
              <a:xfrm>
                <a:off x="1420674" y="330664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587C53-DEA8-3BA6-6C4F-A7E2D5869D13}"/>
                  </a:ext>
                </a:extLst>
              </p:cNvPr>
              <p:cNvSpPr txBox="1"/>
              <p:nvPr/>
            </p:nvSpPr>
            <p:spPr>
              <a:xfrm>
                <a:off x="1875495" y="330664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03A90135-3BD5-4BD3-5058-77BBEC53CCDC}"/>
                </a:ext>
              </a:extLst>
            </p:cNvPr>
            <p:cNvSpPr/>
            <p:nvPr/>
          </p:nvSpPr>
          <p:spPr>
            <a:xfrm>
              <a:off x="1139533" y="3256609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6" name="타원 165">
            <a:extLst>
              <a:ext uri="{FF2B5EF4-FFF2-40B4-BE49-F238E27FC236}">
                <a16:creationId xmlns:a16="http://schemas.microsoft.com/office/drawing/2014/main" id="{367B3F42-DFCA-95D6-9157-4B4E849226B4}"/>
              </a:ext>
            </a:extLst>
          </p:cNvPr>
          <p:cNvSpPr/>
          <p:nvPr/>
        </p:nvSpPr>
        <p:spPr>
          <a:xfrm>
            <a:off x="1982030" y="87979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C36EB00-C941-A014-C814-961DDFBB1901}"/>
              </a:ext>
            </a:extLst>
          </p:cNvPr>
          <p:cNvSpPr/>
          <p:nvPr/>
        </p:nvSpPr>
        <p:spPr>
          <a:xfrm>
            <a:off x="1646859" y="2446775"/>
            <a:ext cx="1804366" cy="19219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1EE5842-E853-7B8B-4F72-AA4912933B1D}"/>
              </a:ext>
            </a:extLst>
          </p:cNvPr>
          <p:cNvSpPr/>
          <p:nvPr/>
        </p:nvSpPr>
        <p:spPr>
          <a:xfrm>
            <a:off x="969181" y="121227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37B585D-E04A-42DC-76BE-69AB66C5810D}"/>
              </a:ext>
            </a:extLst>
          </p:cNvPr>
          <p:cNvSpPr/>
          <p:nvPr/>
        </p:nvSpPr>
        <p:spPr>
          <a:xfrm>
            <a:off x="933237" y="226777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E995018-79D9-1942-868C-26E78C1BEF35}"/>
              </a:ext>
            </a:extLst>
          </p:cNvPr>
          <p:cNvSpPr/>
          <p:nvPr/>
        </p:nvSpPr>
        <p:spPr>
          <a:xfrm>
            <a:off x="1069179" y="257945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8EBD54B3-94C5-79A2-FE0F-E54BE6F39A3E}"/>
              </a:ext>
            </a:extLst>
          </p:cNvPr>
          <p:cNvSpPr/>
          <p:nvPr/>
        </p:nvSpPr>
        <p:spPr>
          <a:xfrm>
            <a:off x="3353925" y="230608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556E96E2-3E91-A7D9-E8F9-8317FE943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7281"/>
              </p:ext>
            </p:extLst>
          </p:nvPr>
        </p:nvGraphicFramePr>
        <p:xfrm>
          <a:off x="8519130" y="495566"/>
          <a:ext cx="2640995" cy="572377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탭 네 번째 위치 고정 노출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배너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어드민에 입력한 이미지 배너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영역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단일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ㄴ다중 스와이프 배너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ㄴ 무한 스와이프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간격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어드민에 연동한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 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 위치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상단 배너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4719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소식 배너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소식 노출 영역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어드민 입력된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랜딩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 고정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입력사항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영역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고정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 롤링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위아래 리스트 무한 스크롤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간격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 위치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소식 배너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5256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숫자 인디케이터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#2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이상인 경우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배너 위치 순번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$/$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중인 총 배너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013618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 클릭 시 진입 점으로 이동함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추천 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챌린지 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뒤로가기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홈으로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05622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DA41C2A-D8A7-5BD6-3AB0-9ADAA1255C2C}"/>
              </a:ext>
            </a:extLst>
          </p:cNvPr>
          <p:cNvSpPr txBox="1"/>
          <p:nvPr/>
        </p:nvSpPr>
        <p:spPr>
          <a:xfrm>
            <a:off x="3540195" y="2118990"/>
            <a:ext cx="1827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1/3</a:t>
            </a:r>
            <a:endParaRPr lang="ko-KR" altLang="en-US" sz="900" dirty="0" err="1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2F2075E-C2CC-07C6-3D32-DAA8B2D714D0}"/>
              </a:ext>
            </a:extLst>
          </p:cNvPr>
          <p:cNvSpPr/>
          <p:nvPr/>
        </p:nvSpPr>
        <p:spPr>
          <a:xfrm>
            <a:off x="3367212" y="195373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EF768E-AD95-8D6D-BBBE-02CF76F660B9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AC67C6-5972-14E4-C3A8-5D93C1C0EAF2}"/>
              </a:ext>
            </a:extLst>
          </p:cNvPr>
          <p:cNvSpPr/>
          <p:nvPr/>
        </p:nvSpPr>
        <p:spPr>
          <a:xfrm>
            <a:off x="8519130" y="4984570"/>
            <a:ext cx="2640995" cy="1234774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BF59D34-E01C-DF86-3FD7-E7955F39C0B1}"/>
              </a:ext>
            </a:extLst>
          </p:cNvPr>
          <p:cNvSpPr/>
          <p:nvPr/>
        </p:nvSpPr>
        <p:spPr>
          <a:xfrm>
            <a:off x="948371" y="53748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01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9FA6B-D97E-5E52-B6A5-0D648D3B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3E3823-969A-A619-B9B0-403AE8419538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챌린지 정책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AD92C-DBDD-6FB3-0A4B-09F1762DF4ED}"/>
              </a:ext>
            </a:extLst>
          </p:cNvPr>
          <p:cNvSpPr txBox="1"/>
          <p:nvPr/>
        </p:nvSpPr>
        <p:spPr>
          <a:xfrm>
            <a:off x="11240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17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A304-C979-0D0A-A2A9-CEF5BF5D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41B457E-BB6F-34D9-674F-3EC5386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랭킹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9C275-50AA-A9D7-4733-290037E1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60</a:t>
            </a:fld>
            <a:r>
              <a:rPr lang="ko-KR" altLang="en-US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597805-3C61-DC12-5A82-C60B89B4883B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Arrow Left">
            <a:extLst>
              <a:ext uri="{FF2B5EF4-FFF2-40B4-BE49-F238E27FC236}">
                <a16:creationId xmlns:a16="http://schemas.microsoft.com/office/drawing/2014/main" id="{71674E6C-983C-3BBB-B1CC-21215BD847E6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4D637-26B2-9A63-34D5-A1E179975598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</a:t>
            </a:r>
            <a:endParaRPr lang="ko-KR" altLang="en-US" sz="1000"/>
          </a:p>
        </p:txBody>
      </p:sp>
      <p:sp>
        <p:nvSpPr>
          <p:cNvPr id="9" name="Map">
            <a:extLst>
              <a:ext uri="{FF2B5EF4-FFF2-40B4-BE49-F238E27FC236}">
                <a16:creationId xmlns:a16="http://schemas.microsoft.com/office/drawing/2014/main" id="{FC44ED29-50B7-4EC8-3A1E-A5CC7B3D1D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8792" y="698076"/>
            <a:ext cx="161925" cy="150813"/>
          </a:xfrm>
          <a:custGeom>
            <a:avLst/>
            <a:gdLst>
              <a:gd name="T0" fmla="*/ 13 w 667"/>
              <a:gd name="T1" fmla="*/ 3 h 617"/>
              <a:gd name="T2" fmla="*/ 0 w 667"/>
              <a:gd name="T3" fmla="*/ 17 h 617"/>
              <a:gd name="T4" fmla="*/ 0 w 667"/>
              <a:gd name="T5" fmla="*/ 523 h 617"/>
              <a:gd name="T6" fmla="*/ 8 w 667"/>
              <a:gd name="T7" fmla="*/ 535 h 617"/>
              <a:gd name="T8" fmla="*/ 168 w 667"/>
              <a:gd name="T9" fmla="*/ 615 h 617"/>
              <a:gd name="T10" fmla="*/ 180 w 667"/>
              <a:gd name="T11" fmla="*/ 615 h 617"/>
              <a:gd name="T12" fmla="*/ 334 w 667"/>
              <a:gd name="T13" fmla="*/ 538 h 617"/>
              <a:gd name="T14" fmla="*/ 501 w 667"/>
              <a:gd name="T15" fmla="*/ 615 h 617"/>
              <a:gd name="T16" fmla="*/ 513 w 667"/>
              <a:gd name="T17" fmla="*/ 615 h 617"/>
              <a:gd name="T18" fmla="*/ 660 w 667"/>
              <a:gd name="T19" fmla="*/ 535 h 617"/>
              <a:gd name="T20" fmla="*/ 667 w 667"/>
              <a:gd name="T21" fmla="*/ 523 h 617"/>
              <a:gd name="T22" fmla="*/ 667 w 667"/>
              <a:gd name="T23" fmla="*/ 17 h 617"/>
              <a:gd name="T24" fmla="*/ 647 w 667"/>
              <a:gd name="T25" fmla="*/ 5 h 617"/>
              <a:gd name="T26" fmla="*/ 507 w 667"/>
              <a:gd name="T27" fmla="*/ 82 h 617"/>
              <a:gd name="T28" fmla="*/ 339 w 667"/>
              <a:gd name="T29" fmla="*/ 5 h 617"/>
              <a:gd name="T30" fmla="*/ 328 w 667"/>
              <a:gd name="T31" fmla="*/ 5 h 617"/>
              <a:gd name="T32" fmla="*/ 174 w 667"/>
              <a:gd name="T33" fmla="*/ 82 h 617"/>
              <a:gd name="T34" fmla="*/ 20 w 667"/>
              <a:gd name="T35" fmla="*/ 5 h 617"/>
              <a:gd name="T36" fmla="*/ 13 w 667"/>
              <a:gd name="T37" fmla="*/ 3 h 617"/>
              <a:gd name="T38" fmla="*/ 347 w 667"/>
              <a:gd name="T39" fmla="*/ 37 h 617"/>
              <a:gd name="T40" fmla="*/ 494 w 667"/>
              <a:gd name="T41" fmla="*/ 105 h 617"/>
              <a:gd name="T42" fmla="*/ 494 w 667"/>
              <a:gd name="T43" fmla="*/ 582 h 617"/>
              <a:gd name="T44" fmla="*/ 347 w 667"/>
              <a:gd name="T45" fmla="*/ 515 h 617"/>
              <a:gd name="T46" fmla="*/ 347 w 667"/>
              <a:gd name="T47" fmla="*/ 37 h 617"/>
              <a:gd name="T48" fmla="*/ 27 w 667"/>
              <a:gd name="T49" fmla="*/ 38 h 617"/>
              <a:gd name="T50" fmla="*/ 160 w 667"/>
              <a:gd name="T51" fmla="*/ 105 h 617"/>
              <a:gd name="T52" fmla="*/ 160 w 667"/>
              <a:gd name="T53" fmla="*/ 582 h 617"/>
              <a:gd name="T54" fmla="*/ 27 w 667"/>
              <a:gd name="T55" fmla="*/ 515 h 617"/>
              <a:gd name="T56" fmla="*/ 27 w 667"/>
              <a:gd name="T57" fmla="*/ 38 h 617"/>
              <a:gd name="T58" fmla="*/ 320 w 667"/>
              <a:gd name="T59" fmla="*/ 38 h 617"/>
              <a:gd name="T60" fmla="*/ 320 w 667"/>
              <a:gd name="T61" fmla="*/ 515 h 617"/>
              <a:gd name="T62" fmla="*/ 187 w 667"/>
              <a:gd name="T63" fmla="*/ 582 h 617"/>
              <a:gd name="T64" fmla="*/ 187 w 667"/>
              <a:gd name="T65" fmla="*/ 105 h 617"/>
              <a:gd name="T66" fmla="*/ 320 w 667"/>
              <a:gd name="T67" fmla="*/ 38 h 617"/>
              <a:gd name="T68" fmla="*/ 640 w 667"/>
              <a:gd name="T69" fmla="*/ 39 h 617"/>
              <a:gd name="T70" fmla="*/ 640 w 667"/>
              <a:gd name="T71" fmla="*/ 515 h 617"/>
              <a:gd name="T72" fmla="*/ 520 w 667"/>
              <a:gd name="T73" fmla="*/ 581 h 617"/>
              <a:gd name="T74" fmla="*/ 520 w 667"/>
              <a:gd name="T75" fmla="*/ 105 h 617"/>
              <a:gd name="T76" fmla="*/ 640 w 667"/>
              <a:gd name="T77" fmla="*/ 3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7" h="617">
                <a:moveTo>
                  <a:pt x="13" y="3"/>
                </a:moveTo>
                <a:cubicBezTo>
                  <a:pt x="6" y="4"/>
                  <a:pt x="0" y="9"/>
                  <a:pt x="0" y="17"/>
                </a:cubicBezTo>
                <a:lnTo>
                  <a:pt x="0" y="523"/>
                </a:lnTo>
                <a:cubicBezTo>
                  <a:pt x="0" y="528"/>
                  <a:pt x="3" y="533"/>
                  <a:pt x="8" y="535"/>
                </a:cubicBezTo>
                <a:lnTo>
                  <a:pt x="168" y="615"/>
                </a:lnTo>
                <a:cubicBezTo>
                  <a:pt x="171" y="617"/>
                  <a:pt x="176" y="617"/>
                  <a:pt x="180" y="615"/>
                </a:cubicBezTo>
                <a:lnTo>
                  <a:pt x="334" y="538"/>
                </a:lnTo>
                <a:lnTo>
                  <a:pt x="501" y="615"/>
                </a:lnTo>
                <a:cubicBezTo>
                  <a:pt x="505" y="617"/>
                  <a:pt x="510" y="617"/>
                  <a:pt x="513" y="615"/>
                </a:cubicBezTo>
                <a:lnTo>
                  <a:pt x="660" y="535"/>
                </a:lnTo>
                <a:cubicBezTo>
                  <a:pt x="664" y="533"/>
                  <a:pt x="667" y="528"/>
                  <a:pt x="667" y="523"/>
                </a:cubicBezTo>
                <a:lnTo>
                  <a:pt x="667" y="17"/>
                </a:lnTo>
                <a:cubicBezTo>
                  <a:pt x="667" y="7"/>
                  <a:pt x="656" y="0"/>
                  <a:pt x="647" y="5"/>
                </a:cubicBezTo>
                <a:lnTo>
                  <a:pt x="507" y="82"/>
                </a:lnTo>
                <a:lnTo>
                  <a:pt x="339" y="5"/>
                </a:lnTo>
                <a:cubicBezTo>
                  <a:pt x="336" y="3"/>
                  <a:pt x="331" y="3"/>
                  <a:pt x="328" y="5"/>
                </a:cubicBezTo>
                <a:lnTo>
                  <a:pt x="174" y="82"/>
                </a:lnTo>
                <a:lnTo>
                  <a:pt x="20" y="5"/>
                </a:lnTo>
                <a:cubicBezTo>
                  <a:pt x="18" y="4"/>
                  <a:pt x="15" y="3"/>
                  <a:pt x="13" y="3"/>
                </a:cubicBezTo>
                <a:close/>
                <a:moveTo>
                  <a:pt x="347" y="37"/>
                </a:moveTo>
                <a:lnTo>
                  <a:pt x="494" y="105"/>
                </a:lnTo>
                <a:lnTo>
                  <a:pt x="494" y="582"/>
                </a:lnTo>
                <a:lnTo>
                  <a:pt x="347" y="515"/>
                </a:lnTo>
                <a:lnTo>
                  <a:pt x="347" y="37"/>
                </a:lnTo>
                <a:close/>
                <a:moveTo>
                  <a:pt x="27" y="38"/>
                </a:moveTo>
                <a:lnTo>
                  <a:pt x="160" y="105"/>
                </a:lnTo>
                <a:lnTo>
                  <a:pt x="160" y="582"/>
                </a:lnTo>
                <a:lnTo>
                  <a:pt x="27" y="515"/>
                </a:lnTo>
                <a:lnTo>
                  <a:pt x="27" y="38"/>
                </a:lnTo>
                <a:close/>
                <a:moveTo>
                  <a:pt x="320" y="38"/>
                </a:moveTo>
                <a:lnTo>
                  <a:pt x="320" y="515"/>
                </a:lnTo>
                <a:lnTo>
                  <a:pt x="187" y="582"/>
                </a:lnTo>
                <a:lnTo>
                  <a:pt x="187" y="105"/>
                </a:lnTo>
                <a:lnTo>
                  <a:pt x="320" y="38"/>
                </a:lnTo>
                <a:close/>
                <a:moveTo>
                  <a:pt x="640" y="39"/>
                </a:moveTo>
                <a:lnTo>
                  <a:pt x="640" y="515"/>
                </a:lnTo>
                <a:lnTo>
                  <a:pt x="520" y="581"/>
                </a:lnTo>
                <a:lnTo>
                  <a:pt x="520" y="105"/>
                </a:lnTo>
                <a:lnTo>
                  <a:pt x="640" y="3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E1D87-557C-A8C2-F219-47F90279DBB8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추천  최신  챌린지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랭킹</a:t>
            </a:r>
            <a:endParaRPr lang="ko-KR" altLang="en-US" sz="1000" b="1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BCCC3-1C4C-8B15-F510-D6A08FB3C787}"/>
              </a:ext>
            </a:extLst>
          </p:cNvPr>
          <p:cNvSpPr txBox="1"/>
          <p:nvPr/>
        </p:nvSpPr>
        <p:spPr>
          <a:xfrm>
            <a:off x="1883262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나의 여행만렙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&gt;</a:t>
            </a:r>
            <a:endParaRPr lang="ko-KR" altLang="en-US" sz="100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CDDC47-41ED-2B29-FFC0-4234414312EB}"/>
              </a:ext>
            </a:extLst>
          </p:cNvPr>
          <p:cNvGrpSpPr/>
          <p:nvPr/>
        </p:nvGrpSpPr>
        <p:grpSpPr>
          <a:xfrm>
            <a:off x="2764896" y="1004645"/>
            <a:ext cx="178330" cy="178330"/>
            <a:chOff x="2764896" y="1004645"/>
            <a:chExt cx="178330" cy="178330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51DED550-ECE1-03F3-E8BD-A80D286641E2}"/>
                </a:ext>
              </a:extLst>
            </p:cNvPr>
            <p:cNvSpPr/>
            <p:nvPr/>
          </p:nvSpPr>
          <p:spPr>
            <a:xfrm>
              <a:off x="2764896" y="1004645"/>
              <a:ext cx="178330" cy="1783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4" name="User">
              <a:extLst>
                <a:ext uri="{FF2B5EF4-FFF2-40B4-BE49-F238E27FC236}">
                  <a16:creationId xmlns:a16="http://schemas.microsoft.com/office/drawing/2014/main" id="{0A088CFC-F9B1-0C5A-A1F4-771C33E0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824" y="1026758"/>
              <a:ext cx="119096" cy="119155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A07683-1B1E-C119-A8BE-3EEA9E089F24}"/>
              </a:ext>
            </a:extLst>
          </p:cNvPr>
          <p:cNvCxnSpPr>
            <a:cxnSpLocks/>
          </p:cNvCxnSpPr>
          <p:nvPr/>
        </p:nvCxnSpPr>
        <p:spPr>
          <a:xfrm>
            <a:off x="2149962" y="1182975"/>
            <a:ext cx="213826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79E5F9-236C-119C-A514-E77F68010D28}"/>
              </a:ext>
            </a:extLst>
          </p:cNvPr>
          <p:cNvSpPr/>
          <p:nvPr/>
        </p:nvSpPr>
        <p:spPr>
          <a:xfrm>
            <a:off x="1045584" y="1305872"/>
            <a:ext cx="2817201" cy="107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당신이 선택하는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올해의 여행만렙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챌린지하고 여행경비 모아보세요</a:t>
            </a:r>
            <a:r>
              <a: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D73B0F-C9E2-1C3D-BBCF-2B07000AFF10}"/>
              </a:ext>
            </a:extLst>
          </p:cNvPr>
          <p:cNvSpPr/>
          <p:nvPr/>
        </p:nvSpPr>
        <p:spPr>
          <a:xfrm>
            <a:off x="1045584" y="2382958"/>
            <a:ext cx="2817201" cy="3367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C620892-9A91-3736-84E4-8064D7C65323}"/>
              </a:ext>
            </a:extLst>
          </p:cNvPr>
          <p:cNvSpPr/>
          <p:nvPr/>
        </p:nvSpPr>
        <p:spPr>
          <a:xfrm>
            <a:off x="1125951" y="2451593"/>
            <a:ext cx="491903" cy="199298"/>
          </a:xfrm>
          <a:prstGeom prst="roundRect">
            <a:avLst>
              <a:gd name="adj" fmla="val 4042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D1EC5-6303-9A1A-E271-CD991551A04D}"/>
              </a:ext>
            </a:extLst>
          </p:cNvPr>
          <p:cNvSpPr txBox="1"/>
          <p:nvPr/>
        </p:nvSpPr>
        <p:spPr>
          <a:xfrm>
            <a:off x="1083942" y="281718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랭킹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D97227-2C43-19D6-C469-38FFBE621D14}"/>
              </a:ext>
            </a:extLst>
          </p:cNvPr>
          <p:cNvSpPr txBox="1"/>
          <p:nvPr/>
        </p:nvSpPr>
        <p:spPr>
          <a:xfrm>
            <a:off x="1575184" y="2442050"/>
            <a:ext cx="22055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12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 랭킹 뿌요뿌요님 </a:t>
            </a:r>
            <a:r>
              <a: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등 축하합니다</a:t>
            </a:r>
            <a:endParaRPr lang="en-US" altLang="ko-KR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7AF56C-BBBC-AEDD-172E-21931D22DB92}"/>
              </a:ext>
            </a:extLst>
          </p:cNvPr>
          <p:cNvSpPr txBox="1"/>
          <p:nvPr/>
        </p:nvSpPr>
        <p:spPr>
          <a:xfrm>
            <a:off x="1441325" y="2829298"/>
            <a:ext cx="2183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2025.01.15 23:15 </a:t>
            </a:r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기준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7" name="Info">
            <a:extLst>
              <a:ext uri="{FF2B5EF4-FFF2-40B4-BE49-F238E27FC236}">
                <a16:creationId xmlns:a16="http://schemas.microsoft.com/office/drawing/2014/main" id="{03D13A3E-7CEC-404A-3FA2-3BF4946C4A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764" y="2872110"/>
            <a:ext cx="120328" cy="120328"/>
          </a:xfrm>
          <a:custGeom>
            <a:avLst/>
            <a:gdLst>
              <a:gd name="T0" fmla="*/ 333 w 666"/>
              <a:gd name="T1" fmla="*/ 0 h 667"/>
              <a:gd name="T2" fmla="*/ 0 w 666"/>
              <a:gd name="T3" fmla="*/ 333 h 667"/>
              <a:gd name="T4" fmla="*/ 333 w 666"/>
              <a:gd name="T5" fmla="*/ 667 h 667"/>
              <a:gd name="T6" fmla="*/ 666 w 666"/>
              <a:gd name="T7" fmla="*/ 333 h 667"/>
              <a:gd name="T8" fmla="*/ 333 w 666"/>
              <a:gd name="T9" fmla="*/ 0 h 667"/>
              <a:gd name="T10" fmla="*/ 333 w 666"/>
              <a:gd name="T11" fmla="*/ 27 h 667"/>
              <a:gd name="T12" fmla="*/ 640 w 666"/>
              <a:gd name="T13" fmla="*/ 333 h 667"/>
              <a:gd name="T14" fmla="*/ 333 w 666"/>
              <a:gd name="T15" fmla="*/ 640 h 667"/>
              <a:gd name="T16" fmla="*/ 26 w 666"/>
              <a:gd name="T17" fmla="*/ 333 h 667"/>
              <a:gd name="T18" fmla="*/ 333 w 666"/>
              <a:gd name="T19" fmla="*/ 27 h 667"/>
              <a:gd name="T20" fmla="*/ 317 w 666"/>
              <a:gd name="T21" fmla="*/ 172 h 667"/>
              <a:gd name="T22" fmla="*/ 312 w 666"/>
              <a:gd name="T23" fmla="*/ 177 h 667"/>
              <a:gd name="T24" fmla="*/ 312 w 666"/>
              <a:gd name="T25" fmla="*/ 212 h 667"/>
              <a:gd name="T26" fmla="*/ 317 w 666"/>
              <a:gd name="T27" fmla="*/ 217 h 667"/>
              <a:gd name="T28" fmla="*/ 349 w 666"/>
              <a:gd name="T29" fmla="*/ 217 h 667"/>
              <a:gd name="T30" fmla="*/ 354 w 666"/>
              <a:gd name="T31" fmla="*/ 212 h 667"/>
              <a:gd name="T32" fmla="*/ 354 w 666"/>
              <a:gd name="T33" fmla="*/ 177 h 667"/>
              <a:gd name="T34" fmla="*/ 349 w 666"/>
              <a:gd name="T35" fmla="*/ 172 h 667"/>
              <a:gd name="T36" fmla="*/ 317 w 666"/>
              <a:gd name="T37" fmla="*/ 172 h 667"/>
              <a:gd name="T38" fmla="*/ 318 w 666"/>
              <a:gd name="T39" fmla="*/ 268 h 667"/>
              <a:gd name="T40" fmla="*/ 313 w 666"/>
              <a:gd name="T41" fmla="*/ 273 h 667"/>
              <a:gd name="T42" fmla="*/ 313 w 666"/>
              <a:gd name="T43" fmla="*/ 492 h 667"/>
              <a:gd name="T44" fmla="*/ 318 w 666"/>
              <a:gd name="T45" fmla="*/ 497 h 667"/>
              <a:gd name="T46" fmla="*/ 348 w 666"/>
              <a:gd name="T47" fmla="*/ 497 h 667"/>
              <a:gd name="T48" fmla="*/ 353 w 666"/>
              <a:gd name="T49" fmla="*/ 492 h 667"/>
              <a:gd name="T50" fmla="*/ 353 w 666"/>
              <a:gd name="T51" fmla="*/ 273 h 667"/>
              <a:gd name="T52" fmla="*/ 348 w 666"/>
              <a:gd name="T53" fmla="*/ 268 h 667"/>
              <a:gd name="T54" fmla="*/ 318 w 666"/>
              <a:gd name="T55" fmla="*/ 2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66" h="667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7"/>
                  <a:pt x="333" y="667"/>
                </a:cubicBezTo>
                <a:cubicBezTo>
                  <a:pt x="517" y="667"/>
                  <a:pt x="666" y="517"/>
                  <a:pt x="666" y="333"/>
                </a:cubicBezTo>
                <a:cubicBezTo>
                  <a:pt x="666" y="149"/>
                  <a:pt x="517" y="0"/>
                  <a:pt x="333" y="0"/>
                </a:cubicBezTo>
                <a:close/>
                <a:moveTo>
                  <a:pt x="333" y="27"/>
                </a:moveTo>
                <a:cubicBezTo>
                  <a:pt x="502" y="27"/>
                  <a:pt x="640" y="164"/>
                  <a:pt x="640" y="333"/>
                </a:cubicBezTo>
                <a:cubicBezTo>
                  <a:pt x="640" y="503"/>
                  <a:pt x="502" y="640"/>
                  <a:pt x="333" y="640"/>
                </a:cubicBezTo>
                <a:cubicBezTo>
                  <a:pt x="163" y="640"/>
                  <a:pt x="26" y="503"/>
                  <a:pt x="26" y="333"/>
                </a:cubicBezTo>
                <a:cubicBezTo>
                  <a:pt x="26" y="164"/>
                  <a:pt x="163" y="27"/>
                  <a:pt x="333" y="27"/>
                </a:cubicBezTo>
                <a:close/>
                <a:moveTo>
                  <a:pt x="317" y="172"/>
                </a:moveTo>
                <a:cubicBezTo>
                  <a:pt x="314" y="172"/>
                  <a:pt x="312" y="174"/>
                  <a:pt x="312" y="177"/>
                </a:cubicBezTo>
                <a:lnTo>
                  <a:pt x="312" y="212"/>
                </a:lnTo>
                <a:cubicBezTo>
                  <a:pt x="312" y="215"/>
                  <a:pt x="314" y="217"/>
                  <a:pt x="317" y="217"/>
                </a:cubicBezTo>
                <a:lnTo>
                  <a:pt x="349" y="217"/>
                </a:lnTo>
                <a:cubicBezTo>
                  <a:pt x="352" y="217"/>
                  <a:pt x="354" y="215"/>
                  <a:pt x="354" y="212"/>
                </a:cubicBezTo>
                <a:lnTo>
                  <a:pt x="354" y="177"/>
                </a:lnTo>
                <a:cubicBezTo>
                  <a:pt x="354" y="174"/>
                  <a:pt x="352" y="172"/>
                  <a:pt x="349" y="172"/>
                </a:cubicBezTo>
                <a:lnTo>
                  <a:pt x="317" y="172"/>
                </a:lnTo>
                <a:close/>
                <a:moveTo>
                  <a:pt x="318" y="268"/>
                </a:moveTo>
                <a:cubicBezTo>
                  <a:pt x="315" y="268"/>
                  <a:pt x="313" y="270"/>
                  <a:pt x="313" y="273"/>
                </a:cubicBezTo>
                <a:lnTo>
                  <a:pt x="313" y="492"/>
                </a:lnTo>
                <a:cubicBezTo>
                  <a:pt x="313" y="495"/>
                  <a:pt x="315" y="497"/>
                  <a:pt x="318" y="497"/>
                </a:cubicBezTo>
                <a:lnTo>
                  <a:pt x="348" y="497"/>
                </a:lnTo>
                <a:cubicBezTo>
                  <a:pt x="351" y="497"/>
                  <a:pt x="353" y="495"/>
                  <a:pt x="353" y="492"/>
                </a:cubicBezTo>
                <a:lnTo>
                  <a:pt x="353" y="273"/>
                </a:lnTo>
                <a:cubicBezTo>
                  <a:pt x="353" y="270"/>
                  <a:pt x="351" y="268"/>
                  <a:pt x="348" y="268"/>
                </a:cubicBezTo>
                <a:lnTo>
                  <a:pt x="318" y="268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D90820E-663D-8D9F-B467-E56824B90C3E}"/>
              </a:ext>
            </a:extLst>
          </p:cNvPr>
          <p:cNvGrpSpPr/>
          <p:nvPr/>
        </p:nvGrpSpPr>
        <p:grpSpPr>
          <a:xfrm>
            <a:off x="1125951" y="5492629"/>
            <a:ext cx="2646649" cy="517306"/>
            <a:chOff x="1125951" y="4885288"/>
            <a:chExt cx="2646649" cy="517306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96C0CE01-BD34-EAF9-1283-70079351CF72}"/>
                </a:ext>
              </a:extLst>
            </p:cNvPr>
            <p:cNvSpPr/>
            <p:nvPr/>
          </p:nvSpPr>
          <p:spPr>
            <a:xfrm>
              <a:off x="1125951" y="4885288"/>
              <a:ext cx="2646649" cy="51730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2C246D4-0F4D-0834-D8C9-F120943C8A96}"/>
                </a:ext>
              </a:extLst>
            </p:cNvPr>
            <p:cNvGrpSpPr/>
            <p:nvPr/>
          </p:nvGrpSpPr>
          <p:grpSpPr>
            <a:xfrm>
              <a:off x="1133403" y="4951561"/>
              <a:ext cx="2590135" cy="393224"/>
              <a:chOff x="1133403" y="4930069"/>
              <a:chExt cx="2590135" cy="393224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E41CD42-B9AD-D567-FEF9-DFD674EE2D82}"/>
                  </a:ext>
                </a:extLst>
              </p:cNvPr>
              <p:cNvSpPr txBox="1"/>
              <p:nvPr/>
            </p:nvSpPr>
            <p:spPr>
              <a:xfrm>
                <a:off x="1133403" y="502404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5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8D48604-9701-54D6-EE75-839224DD8FDF}"/>
                  </a:ext>
                </a:extLst>
              </p:cNvPr>
              <p:cNvSpPr txBox="1"/>
              <p:nvPr/>
            </p:nvSpPr>
            <p:spPr>
              <a:xfrm>
                <a:off x="1875495" y="493907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jekdjfsldk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5F5D38D3-E126-208E-4A2A-7ED058A1BC1B}"/>
                  </a:ext>
                </a:extLst>
              </p:cNvPr>
              <p:cNvSpPr txBox="1"/>
              <p:nvPr/>
            </p:nvSpPr>
            <p:spPr>
              <a:xfrm>
                <a:off x="2997172" y="493006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15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88E90EDB-01B4-E1D9-88B1-7262EF5CB822}"/>
                  </a:ext>
                </a:extLst>
              </p:cNvPr>
              <p:cNvGrpSpPr/>
              <p:nvPr/>
            </p:nvGrpSpPr>
            <p:grpSpPr>
              <a:xfrm>
                <a:off x="1562591" y="4962931"/>
                <a:ext cx="360682" cy="360362"/>
                <a:chOff x="1594852" y="3241557"/>
                <a:chExt cx="360682" cy="360362"/>
              </a:xfrm>
            </p:grpSpPr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55C1D33C-3A47-31B8-7DC0-D83BE9AAA73E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2BCFE7CB-30D9-BC14-0E11-C9EE89F9C64E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31F2A6D-B01B-A3CB-3F62-2C6F01D37E67}"/>
                  </a:ext>
                </a:extLst>
              </p:cNvPr>
              <p:cNvSpPr txBox="1"/>
              <p:nvPr/>
            </p:nvSpPr>
            <p:spPr>
              <a:xfrm>
                <a:off x="1875495" y="509032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</p:grpSp>
      <p:sp>
        <p:nvSpPr>
          <p:cNvPr id="2" name="Chevron Down">
            <a:extLst>
              <a:ext uri="{FF2B5EF4-FFF2-40B4-BE49-F238E27FC236}">
                <a16:creationId xmlns:a16="http://schemas.microsoft.com/office/drawing/2014/main" id="{B64AF6A4-C720-DA63-1815-DB84E9652DBB}"/>
              </a:ext>
            </a:extLst>
          </p:cNvPr>
          <p:cNvSpPr>
            <a:spLocks noChangeAspect="1"/>
          </p:cNvSpPr>
          <p:nvPr/>
        </p:nvSpPr>
        <p:spPr bwMode="auto">
          <a:xfrm>
            <a:off x="1806839" y="2910095"/>
            <a:ext cx="144463" cy="7937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D7B5986-6AD0-D1C5-B243-285F1452029D}"/>
              </a:ext>
            </a:extLst>
          </p:cNvPr>
          <p:cNvGrpSpPr/>
          <p:nvPr/>
        </p:nvGrpSpPr>
        <p:grpSpPr>
          <a:xfrm>
            <a:off x="1133403" y="4933624"/>
            <a:ext cx="2646649" cy="517306"/>
            <a:chOff x="1133403" y="4518180"/>
            <a:chExt cx="2646649" cy="517306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C6AA33-3B6F-93FE-E820-311FD46A14BD}"/>
                </a:ext>
              </a:extLst>
            </p:cNvPr>
            <p:cNvGrpSpPr/>
            <p:nvPr/>
          </p:nvGrpSpPr>
          <p:grpSpPr>
            <a:xfrm>
              <a:off x="1133403" y="4579262"/>
              <a:ext cx="2590135" cy="393224"/>
              <a:chOff x="1133403" y="4484149"/>
              <a:chExt cx="2590135" cy="393224"/>
            </a:xfrm>
          </p:grpSpPr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BFD86FE-F2FE-1843-5E05-AE90908DA27D}"/>
                  </a:ext>
                </a:extLst>
              </p:cNvPr>
              <p:cNvSpPr txBox="1"/>
              <p:nvPr/>
            </p:nvSpPr>
            <p:spPr>
              <a:xfrm>
                <a:off x="1133403" y="457812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4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1A63440-22A5-C061-63A6-D05D7CBD6B51}"/>
                  </a:ext>
                </a:extLst>
              </p:cNvPr>
              <p:cNvSpPr txBox="1"/>
              <p:nvPr/>
            </p:nvSpPr>
            <p:spPr>
              <a:xfrm>
                <a:off x="1875494" y="4493153"/>
                <a:ext cx="12563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닉네임은열글자가최대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3E86A5D-EAE0-3A4B-B685-174854843A14}"/>
                  </a:ext>
                </a:extLst>
              </p:cNvPr>
              <p:cNvSpPr txBox="1"/>
              <p:nvPr/>
            </p:nvSpPr>
            <p:spPr>
              <a:xfrm>
                <a:off x="2997172" y="448414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734EC15-5F09-E9BD-23F2-E9DC04BAD3B2}"/>
                  </a:ext>
                </a:extLst>
              </p:cNvPr>
              <p:cNvGrpSpPr/>
              <p:nvPr/>
            </p:nvGrpSpPr>
            <p:grpSpPr>
              <a:xfrm>
                <a:off x="1562591" y="4517011"/>
                <a:ext cx="360682" cy="360362"/>
                <a:chOff x="1594852" y="3241557"/>
                <a:chExt cx="360682" cy="360362"/>
              </a:xfrm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DFCC3B32-DB3E-4C3D-1980-AF5E1B4E6AD3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F93D065F-6E7A-DD52-2509-FEFD0B340197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5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D500F093-9851-56F4-1E2B-EF0090E1A081}"/>
                  </a:ext>
                </a:extLst>
              </p:cNvPr>
              <p:cNvSpPr/>
              <p:nvPr/>
            </p:nvSpPr>
            <p:spPr>
              <a:xfrm>
                <a:off x="1420674" y="464440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6B7AD82F-0EC6-8DE2-D92A-2EAA42BE8BAD}"/>
                  </a:ext>
                </a:extLst>
              </p:cNvPr>
              <p:cNvSpPr txBox="1"/>
              <p:nvPr/>
            </p:nvSpPr>
            <p:spPr>
              <a:xfrm>
                <a:off x="1875495" y="464440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5B0E04E6-B7E7-351D-2517-D937B2DBD0C9}"/>
                </a:ext>
              </a:extLst>
            </p:cNvPr>
            <p:cNvSpPr/>
            <p:nvPr/>
          </p:nvSpPr>
          <p:spPr>
            <a:xfrm>
              <a:off x="1133403" y="4518180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EBAEE1E-7329-E884-75D6-74388467F76D}"/>
              </a:ext>
            </a:extLst>
          </p:cNvPr>
          <p:cNvGrpSpPr/>
          <p:nvPr/>
        </p:nvGrpSpPr>
        <p:grpSpPr>
          <a:xfrm>
            <a:off x="1133403" y="4374619"/>
            <a:ext cx="2646649" cy="1323295"/>
            <a:chOff x="1133403" y="3981243"/>
            <a:chExt cx="2646649" cy="1323295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869C6F46-6FBC-03A8-67AF-BE2538FE39EF}"/>
                </a:ext>
              </a:extLst>
            </p:cNvPr>
            <p:cNvGrpSpPr/>
            <p:nvPr/>
          </p:nvGrpSpPr>
          <p:grpSpPr>
            <a:xfrm>
              <a:off x="1133403" y="4013297"/>
              <a:ext cx="2590135" cy="1291241"/>
              <a:chOff x="1133403" y="3994646"/>
              <a:chExt cx="2590135" cy="129124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7CC7F1-4364-FC65-D24E-80AC35DA0484}"/>
                  </a:ext>
                </a:extLst>
              </p:cNvPr>
              <p:cNvSpPr txBox="1"/>
              <p:nvPr/>
            </p:nvSpPr>
            <p:spPr>
              <a:xfrm>
                <a:off x="1133403" y="413220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AEB8BD-0733-9EEF-8D0F-42819454EFE5}"/>
                  </a:ext>
                </a:extLst>
              </p:cNvPr>
              <p:cNvSpPr txBox="1"/>
              <p:nvPr/>
            </p:nvSpPr>
            <p:spPr>
              <a:xfrm>
                <a:off x="1875495" y="404723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햄슈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AC91F4-1F54-9ECA-3AFD-90C9B8A28F09}"/>
                  </a:ext>
                </a:extLst>
              </p:cNvPr>
              <p:cNvSpPr txBox="1"/>
              <p:nvPr/>
            </p:nvSpPr>
            <p:spPr>
              <a:xfrm>
                <a:off x="2997172" y="4038229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12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C395931-32AF-0A7A-1A2F-8D1441DA3458}"/>
                  </a:ext>
                </a:extLst>
              </p:cNvPr>
              <p:cNvGrpSpPr/>
              <p:nvPr/>
            </p:nvGrpSpPr>
            <p:grpSpPr>
              <a:xfrm>
                <a:off x="1562591" y="4071091"/>
                <a:ext cx="360682" cy="360362"/>
                <a:chOff x="1594852" y="3241557"/>
                <a:chExt cx="360682" cy="36036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6E630B7-C5BF-7B6F-70BE-1838CD9DEB66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BD153EBE-D08C-3CA4-0BBC-19312637B4FB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A40BAD9F-961C-1FBA-FB86-966C0FE7E0E0}"/>
                  </a:ext>
                </a:extLst>
              </p:cNvPr>
              <p:cNvSpPr/>
              <p:nvPr/>
            </p:nvSpPr>
            <p:spPr>
              <a:xfrm rot="10800000">
                <a:off x="1420674" y="419848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15067-8678-530B-9E41-0931C5480FB8}"/>
                  </a:ext>
                </a:extLst>
              </p:cNvPr>
              <p:cNvSpPr txBox="1"/>
              <p:nvPr/>
            </p:nvSpPr>
            <p:spPr>
              <a:xfrm>
                <a:off x="1875495" y="419848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pic>
            <p:nvPicPr>
              <p:cNvPr id="129" name="그래픽 128" descr="왕관 윤곽선">
                <a:extLst>
                  <a:ext uri="{FF2B5EF4-FFF2-40B4-BE49-F238E27FC236}">
                    <a16:creationId xmlns:a16="http://schemas.microsoft.com/office/drawing/2014/main" id="{16312C0C-78CD-499F-901D-E776D1A87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994646"/>
                <a:ext cx="189688" cy="189688"/>
              </a:xfrm>
              <a:prstGeom prst="rect">
                <a:avLst/>
              </a:prstGeom>
            </p:spPr>
          </p:pic>
          <p:pic>
            <p:nvPicPr>
              <p:cNvPr id="54" name="그래픽 53" descr="왕관 윤곽선">
                <a:extLst>
                  <a:ext uri="{FF2B5EF4-FFF2-40B4-BE49-F238E27FC236}">
                    <a16:creationId xmlns:a16="http://schemas.microsoft.com/office/drawing/2014/main" id="{ED701839-9E80-41A3-0594-DEA42F0AD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4527090"/>
                <a:ext cx="189688" cy="189688"/>
              </a:xfrm>
              <a:prstGeom prst="rect">
                <a:avLst/>
              </a:prstGeom>
            </p:spPr>
          </p:pic>
          <p:pic>
            <p:nvPicPr>
              <p:cNvPr id="55" name="그래픽 54" descr="왕관 윤곽선">
                <a:extLst>
                  <a:ext uri="{FF2B5EF4-FFF2-40B4-BE49-F238E27FC236}">
                    <a16:creationId xmlns:a16="http://schemas.microsoft.com/office/drawing/2014/main" id="{E8AFCCA2-99AC-29ED-DD23-3562C105B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5096199"/>
                <a:ext cx="189688" cy="189688"/>
              </a:xfrm>
              <a:prstGeom prst="rect">
                <a:avLst/>
              </a:prstGeom>
            </p:spPr>
          </p:pic>
        </p:grp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4A492D4B-508E-6F44-FF33-CD1879E5BCA1}"/>
                </a:ext>
              </a:extLst>
            </p:cNvPr>
            <p:cNvSpPr/>
            <p:nvPr/>
          </p:nvSpPr>
          <p:spPr>
            <a:xfrm>
              <a:off x="1133403" y="3981243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55D3EF7D-6019-E6F3-D1CF-7D20BD0C5FCD}"/>
              </a:ext>
            </a:extLst>
          </p:cNvPr>
          <p:cNvGrpSpPr/>
          <p:nvPr/>
        </p:nvGrpSpPr>
        <p:grpSpPr>
          <a:xfrm>
            <a:off x="1133403" y="3815614"/>
            <a:ext cx="2646649" cy="517306"/>
            <a:chOff x="1133403" y="3828331"/>
            <a:chExt cx="2646649" cy="517306"/>
          </a:xfrm>
        </p:grpSpPr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A72CBCAA-1265-E744-A463-70F3B856193D}"/>
                </a:ext>
              </a:extLst>
            </p:cNvPr>
            <p:cNvSpPr/>
            <p:nvPr/>
          </p:nvSpPr>
          <p:spPr>
            <a:xfrm>
              <a:off x="1133403" y="3828331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430A25-A784-1950-5BA9-2121902225EA}"/>
                </a:ext>
              </a:extLst>
            </p:cNvPr>
            <p:cNvGrpSpPr/>
            <p:nvPr/>
          </p:nvGrpSpPr>
          <p:grpSpPr>
            <a:xfrm>
              <a:off x="1133403" y="3874782"/>
              <a:ext cx="2590135" cy="431576"/>
              <a:chOff x="1133403" y="3553957"/>
              <a:chExt cx="2590135" cy="431576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0EC6025-49F1-2D6C-FB00-D90470C37EA3}"/>
                  </a:ext>
                </a:extLst>
              </p:cNvPr>
              <p:cNvSpPr txBox="1"/>
              <p:nvPr/>
            </p:nvSpPr>
            <p:spPr>
              <a:xfrm>
                <a:off x="1133403" y="368628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AD530F5-CCBC-8CE6-0AFF-81C1B52C2938}"/>
                  </a:ext>
                </a:extLst>
              </p:cNvPr>
              <p:cNvSpPr txBox="1"/>
              <p:nvPr/>
            </p:nvSpPr>
            <p:spPr>
              <a:xfrm>
                <a:off x="1875495" y="3601313"/>
                <a:ext cx="6653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jekdjfsldk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CDDCDCD-4EF7-C0C8-EBA5-322A779860C1}"/>
                  </a:ext>
                </a:extLst>
              </p:cNvPr>
              <p:cNvSpPr txBox="1"/>
              <p:nvPr/>
            </p:nvSpPr>
            <p:spPr>
              <a:xfrm>
                <a:off x="2997172" y="3610560"/>
                <a:ext cx="72636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15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DB7E8196-5280-C0B3-EDD6-8ACDEB08AECC}"/>
                  </a:ext>
                </a:extLst>
              </p:cNvPr>
              <p:cNvGrpSpPr/>
              <p:nvPr/>
            </p:nvGrpSpPr>
            <p:grpSpPr>
              <a:xfrm>
                <a:off x="1562591" y="3625171"/>
                <a:ext cx="360682" cy="360362"/>
                <a:chOff x="1594852" y="3241557"/>
                <a:chExt cx="360682" cy="360362"/>
              </a:xfrm>
            </p:grpSpPr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3C2D04DC-F968-4CC6-49B9-C8D95CACA335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5415FA2-B7AA-CF64-2D1F-1111B31C8192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4999F48-7DD3-55B3-CFB1-559D02829A34}"/>
                  </a:ext>
                </a:extLst>
              </p:cNvPr>
              <p:cNvSpPr txBox="1"/>
              <p:nvPr/>
            </p:nvSpPr>
            <p:spPr>
              <a:xfrm>
                <a:off x="1875495" y="375256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pic>
            <p:nvPicPr>
              <p:cNvPr id="158" name="그래픽 157" descr="왕관 윤곽선">
                <a:extLst>
                  <a:ext uri="{FF2B5EF4-FFF2-40B4-BE49-F238E27FC236}">
                    <a16:creationId xmlns:a16="http://schemas.microsoft.com/office/drawing/2014/main" id="{F6FEE3D5-0513-FD3B-E689-17F30CA3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553957"/>
                <a:ext cx="189688" cy="189688"/>
              </a:xfrm>
              <a:prstGeom prst="rect">
                <a:avLst/>
              </a:prstGeom>
            </p:spPr>
          </p:pic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FB7486C-1DB9-FC11-2674-1A71DEE3A9CF}"/>
              </a:ext>
            </a:extLst>
          </p:cNvPr>
          <p:cNvGrpSpPr/>
          <p:nvPr/>
        </p:nvGrpSpPr>
        <p:grpSpPr>
          <a:xfrm>
            <a:off x="1133403" y="3256609"/>
            <a:ext cx="2652779" cy="517306"/>
            <a:chOff x="1133403" y="3256609"/>
            <a:chExt cx="2652779" cy="517306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2571939-4726-1B84-C0AC-B94A1FF5CC58}"/>
                </a:ext>
              </a:extLst>
            </p:cNvPr>
            <p:cNvGrpSpPr/>
            <p:nvPr/>
          </p:nvGrpSpPr>
          <p:grpSpPr>
            <a:xfrm>
              <a:off x="1133403" y="3289797"/>
              <a:ext cx="2590135" cy="433491"/>
              <a:chOff x="1133403" y="3106122"/>
              <a:chExt cx="2590135" cy="433491"/>
            </a:xfrm>
          </p:grpSpPr>
          <p:pic>
            <p:nvPicPr>
              <p:cNvPr id="265" name="그래픽 264" descr="왕관 윤곽선">
                <a:extLst>
                  <a:ext uri="{FF2B5EF4-FFF2-40B4-BE49-F238E27FC236}">
                    <a16:creationId xmlns:a16="http://schemas.microsoft.com/office/drawing/2014/main" id="{2C1C3F2F-C822-A366-7462-E5D77157B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12715" y="3106122"/>
                <a:ext cx="189688" cy="18968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AE20EA-ED75-3CC0-9CB6-BBE6DC6E332C}"/>
                  </a:ext>
                </a:extLst>
              </p:cNvPr>
              <p:cNvSpPr txBox="1"/>
              <p:nvPr/>
            </p:nvSpPr>
            <p:spPr>
              <a:xfrm>
                <a:off x="1133403" y="3240369"/>
                <a:ext cx="3376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D84561-588B-0F2F-0092-EB4F1016F812}"/>
                  </a:ext>
                </a:extLst>
              </p:cNvPr>
              <p:cNvSpPr txBox="1"/>
              <p:nvPr/>
            </p:nvSpPr>
            <p:spPr>
              <a:xfrm>
                <a:off x="1875494" y="3155393"/>
                <a:ext cx="12563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닉네임은열글자가최대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386380-418F-4D18-DB8B-39E3D7102D86}"/>
                  </a:ext>
                </a:extLst>
              </p:cNvPr>
              <p:cNvSpPr txBox="1"/>
              <p:nvPr/>
            </p:nvSpPr>
            <p:spPr>
              <a:xfrm>
                <a:off x="2997172" y="3171675"/>
                <a:ext cx="726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상금 </a:t>
                </a:r>
                <a:b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20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만ⓜ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6FE239D-840E-9340-CFA3-0CECF1F90553}"/>
                  </a:ext>
                </a:extLst>
              </p:cNvPr>
              <p:cNvGrpSpPr/>
              <p:nvPr/>
            </p:nvGrpSpPr>
            <p:grpSpPr>
              <a:xfrm>
                <a:off x="1562591" y="3179251"/>
                <a:ext cx="360682" cy="360362"/>
                <a:chOff x="1594852" y="3241557"/>
                <a:chExt cx="360682" cy="360362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5FA907A-EF1C-5AA4-85C0-14A63C7FB517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595EE54-4AA1-5D21-1739-C679E2EA3136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5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9C91A013-3CBD-6B42-EB0E-0985640DC053}"/>
                  </a:ext>
                </a:extLst>
              </p:cNvPr>
              <p:cNvSpPr/>
              <p:nvPr/>
            </p:nvSpPr>
            <p:spPr>
              <a:xfrm>
                <a:off x="1420674" y="3306641"/>
                <a:ext cx="96163" cy="8289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9DC063-EAD0-8E2B-5847-B1CF2C119A3B}"/>
                  </a:ext>
                </a:extLst>
              </p:cNvPr>
              <p:cNvSpPr txBox="1"/>
              <p:nvPr/>
            </p:nvSpPr>
            <p:spPr>
              <a:xfrm>
                <a:off x="1875495" y="3306641"/>
                <a:ext cx="121272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챌린지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100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건 </a:t>
                </a:r>
                <a:r>
                  <a: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/ 19,860</a:t>
                </a:r>
                <a:r>
                  <a:rPr lang="ko-KR" altLang="en-US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별</a:t>
                </a:r>
                <a:endPara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7644C869-F93D-9C3C-EBBC-A1CE9FDA344F}"/>
                </a:ext>
              </a:extLst>
            </p:cNvPr>
            <p:cNvSpPr/>
            <p:nvPr/>
          </p:nvSpPr>
          <p:spPr>
            <a:xfrm>
              <a:off x="1139533" y="3256609"/>
              <a:ext cx="2646649" cy="51730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B032B66D-8368-0BDD-9450-ACE583ACC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450405"/>
              </p:ext>
            </p:extLst>
          </p:nvPr>
        </p:nvGraphicFramePr>
        <p:xfrm>
          <a:off x="8519130" y="495566"/>
          <a:ext cx="2640995" cy="572377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이달의 랭킹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 고정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이전달 랭킹 달력 선택 팝업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5" action="ppaction://hlinksldjump"/>
                        </a:rPr>
                        <a:t>다음장 참고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마지막 업데이트 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랭킹 유의사항 팝업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마지막 업데이트 일시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항목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YYYY.MM.DD HH:MM +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업데이트 주기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분주기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기초정보관리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 서비스 약관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 유의사항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4719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이달의 랭킹 순위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순위자의 여행만렙으로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 위치</a:t>
                      </a:r>
                      <a:b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 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관리 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배너관리 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소식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v0.3)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5256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랭크된 사용자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위까지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6" action="ppaction://hlinksldjump"/>
                        </a:rPr>
                        <a:t>랭킹 노출 기준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11144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순위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한 사용자의 순위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Case1.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온보딩한경우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순위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미션 페이지로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로그인하지 않은 경우 또는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온보딩하지 않은 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순위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89790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61E083-14DC-A612-E282-9A8E53C86018}"/>
              </a:ext>
            </a:extLst>
          </p:cNvPr>
          <p:cNvSpPr/>
          <p:nvPr/>
        </p:nvSpPr>
        <p:spPr>
          <a:xfrm>
            <a:off x="2456727" y="2847126"/>
            <a:ext cx="1315873" cy="19219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0640C6-801E-61CE-CD1C-FBCEB608F22D}"/>
              </a:ext>
            </a:extLst>
          </p:cNvPr>
          <p:cNvSpPr/>
          <p:nvPr/>
        </p:nvSpPr>
        <p:spPr>
          <a:xfrm>
            <a:off x="1120245" y="2813509"/>
            <a:ext cx="911344" cy="249894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672C033-B7B6-F24B-F03D-69079EF4D4BA}"/>
              </a:ext>
            </a:extLst>
          </p:cNvPr>
          <p:cNvSpPr/>
          <p:nvPr/>
        </p:nvSpPr>
        <p:spPr>
          <a:xfrm>
            <a:off x="1005374" y="270536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3AFDED2-1190-ACF4-184C-313A59FC8C97}"/>
              </a:ext>
            </a:extLst>
          </p:cNvPr>
          <p:cNvSpPr/>
          <p:nvPr/>
        </p:nvSpPr>
        <p:spPr>
          <a:xfrm>
            <a:off x="722015" y="474411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B7727CF-10D1-3634-F5A0-D5DD9FF12EA7}"/>
              </a:ext>
            </a:extLst>
          </p:cNvPr>
          <p:cNvSpPr/>
          <p:nvPr/>
        </p:nvSpPr>
        <p:spPr>
          <a:xfrm>
            <a:off x="3692206" y="272945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66429CE9-AB29-5888-BF1E-9DC0242BB814}"/>
              </a:ext>
            </a:extLst>
          </p:cNvPr>
          <p:cNvSpPr/>
          <p:nvPr/>
        </p:nvSpPr>
        <p:spPr>
          <a:xfrm>
            <a:off x="906126" y="3260589"/>
            <a:ext cx="94160" cy="3175266"/>
          </a:xfrm>
          <a:prstGeom prst="leftBrac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9907EE-B3FA-7E37-4B3F-930BB2E37319}"/>
              </a:ext>
            </a:extLst>
          </p:cNvPr>
          <p:cNvSpPr/>
          <p:nvPr/>
        </p:nvSpPr>
        <p:spPr>
          <a:xfrm>
            <a:off x="1095433" y="3208477"/>
            <a:ext cx="2755841" cy="59812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38A4EC3-9901-3A43-7623-D783F5F740FC}"/>
              </a:ext>
            </a:extLst>
          </p:cNvPr>
          <p:cNvSpPr/>
          <p:nvPr/>
        </p:nvSpPr>
        <p:spPr>
          <a:xfrm>
            <a:off x="988777" y="312993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CE9E58D-CED3-445E-B8C8-70663CEC57EF}"/>
              </a:ext>
            </a:extLst>
          </p:cNvPr>
          <p:cNvCxnSpPr>
            <a:cxnSpLocks/>
          </p:cNvCxnSpPr>
          <p:nvPr/>
        </p:nvCxnSpPr>
        <p:spPr>
          <a:xfrm>
            <a:off x="3708400" y="2949308"/>
            <a:ext cx="1073845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ABBA5A-956C-273B-5FD3-6B9A23013D41}"/>
              </a:ext>
            </a:extLst>
          </p:cNvPr>
          <p:cNvSpPr/>
          <p:nvPr/>
        </p:nvSpPr>
        <p:spPr>
          <a:xfrm>
            <a:off x="4782245" y="574586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7" name="Delete">
            <a:extLst>
              <a:ext uri="{FF2B5EF4-FFF2-40B4-BE49-F238E27FC236}">
                <a16:creationId xmlns:a16="http://schemas.microsoft.com/office/drawing/2014/main" id="{8E28AF3A-302E-F24F-8F9C-A1B9D78D485B}"/>
              </a:ext>
            </a:extLst>
          </p:cNvPr>
          <p:cNvSpPr>
            <a:spLocks noChangeAspect="1"/>
          </p:cNvSpPr>
          <p:nvPr/>
        </p:nvSpPr>
        <p:spPr bwMode="auto">
          <a:xfrm>
            <a:off x="7372869" y="711770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1D0A3A-147E-7E2B-DC8B-01BDD8C220E3}"/>
              </a:ext>
            </a:extLst>
          </p:cNvPr>
          <p:cNvSpPr txBox="1"/>
          <p:nvPr/>
        </p:nvSpPr>
        <p:spPr>
          <a:xfrm>
            <a:off x="478224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유의사항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AD619F-160C-75DF-6B7B-6DE370CC6CBB}"/>
              </a:ext>
            </a:extLst>
          </p:cNvPr>
          <p:cNvSpPr/>
          <p:nvPr/>
        </p:nvSpPr>
        <p:spPr>
          <a:xfrm>
            <a:off x="4783328" y="935038"/>
            <a:ext cx="2810536" cy="5779999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DCR 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어드민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기초정보관리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b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</a:b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닷컴 서비스 약관 관리 </a:t>
            </a:r>
            <a: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  <a:t>&gt; </a:t>
            </a:r>
            <a:br>
              <a:rPr lang="en-US" altLang="ko-KR" sz="900" b="0" i="0" u="none" strike="noStrike">
                <a:solidFill>
                  <a:schemeClr val="tx1"/>
                </a:solidFill>
                <a:effectLst/>
                <a:ea typeface="+mn-ea"/>
              </a:rPr>
            </a:b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+mn-ea"/>
              </a:rPr>
              <a:t>여행만렙 랭킹 유의사항</a:t>
            </a:r>
            <a:r>
              <a:rPr lang="ko-KR" altLang="en-US" sz="900" b="0" i="0" u="none" strike="noStrike">
                <a:solidFill>
                  <a:schemeClr val="tx1"/>
                </a:solidFill>
                <a:effectLst/>
                <a:ea typeface="나눔고딕" panose="020D0604000000000000" pitchFamily="50" charset="-127"/>
              </a:rPr>
              <a:t> 입력사항 노출</a:t>
            </a:r>
            <a:endParaRPr lang="en-US" altLang="ko-KR" sz="900" b="0" i="0" u="none" strike="noStrike">
              <a:solidFill>
                <a:schemeClr val="tx1"/>
              </a:solidFill>
              <a:effectLst/>
              <a:ea typeface="+mn-ea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E1F42D5-EB5E-847A-10F4-3A3906D532EE}"/>
              </a:ext>
            </a:extLst>
          </p:cNvPr>
          <p:cNvGrpSpPr/>
          <p:nvPr/>
        </p:nvGrpSpPr>
        <p:grpSpPr>
          <a:xfrm>
            <a:off x="1034778" y="5830436"/>
            <a:ext cx="2819416" cy="884599"/>
            <a:chOff x="1034778" y="5830436"/>
            <a:chExt cx="2819416" cy="884599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666E3558-3A82-782D-F092-2D89E5131BA1}"/>
                </a:ext>
              </a:extLst>
            </p:cNvPr>
            <p:cNvGrpSpPr/>
            <p:nvPr/>
          </p:nvGrpSpPr>
          <p:grpSpPr>
            <a:xfrm>
              <a:off x="1133403" y="6051635"/>
              <a:ext cx="1954814" cy="384220"/>
              <a:chOff x="1133403" y="5384993"/>
              <a:chExt cx="1954814" cy="384220"/>
            </a:xfrm>
          </p:grpSpPr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557AB3B1-BF73-0973-40B6-E0C3B6EE6CD5}"/>
                  </a:ext>
                </a:extLst>
              </p:cNvPr>
              <p:cNvGrpSpPr/>
              <p:nvPr/>
            </p:nvGrpSpPr>
            <p:grpSpPr>
              <a:xfrm>
                <a:off x="1562591" y="5408851"/>
                <a:ext cx="360682" cy="360362"/>
                <a:chOff x="1594852" y="3241557"/>
                <a:chExt cx="360682" cy="360362"/>
              </a:xfrm>
            </p:grpSpPr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5F73EF5C-3E7F-075E-DAFA-0EB71D8E3FCC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D0B72B83-DA1F-B12A-5E63-146FAD77638E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1CB512F6-E224-A15A-FFA9-95ADBA727EBA}"/>
                  </a:ext>
                </a:extLst>
              </p:cNvPr>
              <p:cNvGrpSpPr/>
              <p:nvPr/>
            </p:nvGrpSpPr>
            <p:grpSpPr>
              <a:xfrm>
                <a:off x="1133403" y="5384993"/>
                <a:ext cx="1954814" cy="351303"/>
                <a:chOff x="1133403" y="5384993"/>
                <a:chExt cx="1954814" cy="351303"/>
              </a:xfrm>
            </p:grpSpPr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10675024-9BEC-4482-B4F7-5091E8F578D1}"/>
                    </a:ext>
                  </a:extLst>
                </p:cNvPr>
                <p:cNvSpPr txBox="1"/>
                <p:nvPr/>
              </p:nvSpPr>
              <p:spPr>
                <a:xfrm>
                  <a:off x="1133403" y="546996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6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288E5A7D-8F6D-9EE8-48FD-5BD754CE205A}"/>
                    </a:ext>
                  </a:extLst>
                </p:cNvPr>
                <p:cNvSpPr txBox="1"/>
                <p:nvPr/>
              </p:nvSpPr>
              <p:spPr>
                <a:xfrm>
                  <a:off x="1875495" y="5384993"/>
                  <a:ext cx="6653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햄슈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232" name="이등변 삼각형 231">
                  <a:extLst>
                    <a:ext uri="{FF2B5EF4-FFF2-40B4-BE49-F238E27FC236}">
                      <a16:creationId xmlns:a16="http://schemas.microsoft.com/office/drawing/2014/main" id="{9EE9B1BD-2CDB-B99A-86EF-F7E7E0DFDBD5}"/>
                    </a:ext>
                  </a:extLst>
                </p:cNvPr>
                <p:cNvSpPr/>
                <p:nvPr/>
              </p:nvSpPr>
              <p:spPr>
                <a:xfrm rot="10800000">
                  <a:off x="1420674" y="5536241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7D22BB7F-9A7D-9D86-F0C0-E62D6B857FF9}"/>
                    </a:ext>
                  </a:extLst>
                </p:cNvPr>
                <p:cNvSpPr txBox="1"/>
                <p:nvPr/>
              </p:nvSpPr>
              <p:spPr>
                <a:xfrm>
                  <a:off x="1875495" y="553624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BC10EF9-9C7B-67A2-C9C7-448327B24D25}"/>
                </a:ext>
              </a:extLst>
            </p:cNvPr>
            <p:cNvSpPr/>
            <p:nvPr/>
          </p:nvSpPr>
          <p:spPr>
            <a:xfrm>
              <a:off x="1052943" y="5892801"/>
              <a:ext cx="2801251" cy="822234"/>
            </a:xfrm>
            <a:prstGeom prst="roundRect">
              <a:avLst>
                <a:gd name="adj" fmla="val 8863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BA796E-9908-DACA-B65F-39D5B5199F6D}"/>
                </a:ext>
              </a:extLst>
            </p:cNvPr>
            <p:cNvSpPr txBox="1"/>
            <p:nvPr/>
          </p:nvSpPr>
          <p:spPr>
            <a:xfrm>
              <a:off x="1034778" y="6219058"/>
              <a:ext cx="5740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7F710C-E5B9-B352-2EF7-FC731DC0DCB1}"/>
                </a:ext>
              </a:extLst>
            </p:cNvPr>
            <p:cNvSpPr txBox="1"/>
            <p:nvPr/>
          </p:nvSpPr>
          <p:spPr>
            <a:xfrm>
              <a:off x="1968984" y="6133527"/>
              <a:ext cx="125632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닉네임은열글자가최대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4A3096-C8EF-FC8E-B499-5B91AC30968A}"/>
                </a:ext>
              </a:extLst>
            </p:cNvPr>
            <p:cNvSpPr txBox="1"/>
            <p:nvPr/>
          </p:nvSpPr>
          <p:spPr>
            <a:xfrm>
              <a:off x="3090662" y="6149809"/>
              <a:ext cx="7263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상금 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</a:br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20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만ⓜ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B46B90D-0F9D-B5B4-2084-D269EB48561D}"/>
                </a:ext>
              </a:extLst>
            </p:cNvPr>
            <p:cNvGrpSpPr/>
            <p:nvPr/>
          </p:nvGrpSpPr>
          <p:grpSpPr>
            <a:xfrm>
              <a:off x="1656081" y="6157385"/>
              <a:ext cx="360682" cy="360362"/>
              <a:chOff x="1594852" y="3241557"/>
              <a:chExt cx="360682" cy="36036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372B9D02-E288-E00D-592F-C60C1987C3A2}"/>
                  </a:ext>
                </a:extLst>
              </p:cNvPr>
              <p:cNvSpPr/>
              <p:nvPr/>
            </p:nvSpPr>
            <p:spPr>
              <a:xfrm>
                <a:off x="1617854" y="3241557"/>
                <a:ext cx="337680" cy="3376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img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5948007E-E2A5-A153-1CC2-0A180C32D2AB}"/>
                  </a:ext>
                </a:extLst>
              </p:cNvPr>
              <p:cNvSpPr/>
              <p:nvPr/>
            </p:nvSpPr>
            <p:spPr>
              <a:xfrm>
                <a:off x="1594852" y="3461062"/>
                <a:ext cx="140857" cy="14085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5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84187817-8963-01CC-01DE-1ABB65C99A85}"/>
                </a:ext>
              </a:extLst>
            </p:cNvPr>
            <p:cNvSpPr/>
            <p:nvPr/>
          </p:nvSpPr>
          <p:spPr>
            <a:xfrm>
              <a:off x="1514164" y="6284775"/>
              <a:ext cx="96163" cy="8289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689DCA-2288-C5B7-1EE8-0ACD8BEDCBB2}"/>
                </a:ext>
              </a:extLst>
            </p:cNvPr>
            <p:cNvSpPr txBox="1"/>
            <p:nvPr/>
          </p:nvSpPr>
          <p:spPr>
            <a:xfrm>
              <a:off x="1968985" y="6284775"/>
              <a:ext cx="121272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챌린지 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100</a:t>
              </a:r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건 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/ 19,860</a:t>
              </a:r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별</a:t>
              </a:r>
              <a:endParaRPr lang="en-US" altLang="ko-KR" sz="7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068757C-A171-4173-EDF0-78F714995185}"/>
                </a:ext>
              </a:extLst>
            </p:cNvPr>
            <p:cNvSpPr/>
            <p:nvPr/>
          </p:nvSpPr>
          <p:spPr>
            <a:xfrm>
              <a:off x="1034778" y="5830436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D3CCF2-F4B8-3665-954B-3A3C4E0A3845}"/>
              </a:ext>
            </a:extLst>
          </p:cNvPr>
          <p:cNvSpPr txBox="1"/>
          <p:nvPr/>
        </p:nvSpPr>
        <p:spPr>
          <a:xfrm>
            <a:off x="7297341" y="356480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378974-0786-FC04-2B9F-62C24029A37E}"/>
              </a:ext>
            </a:extLst>
          </p:cNvPr>
          <p:cNvSpPr/>
          <p:nvPr/>
        </p:nvSpPr>
        <p:spPr>
          <a:xfrm>
            <a:off x="8805672" y="5237856"/>
            <a:ext cx="2354453" cy="311539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E12119-657B-ADEC-C988-6D77E2A69F2B}"/>
              </a:ext>
            </a:extLst>
          </p:cNvPr>
          <p:cNvSpPr/>
          <p:nvPr/>
        </p:nvSpPr>
        <p:spPr>
          <a:xfrm>
            <a:off x="8805672" y="3291020"/>
            <a:ext cx="2354453" cy="482895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187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1DF03-8100-0747-C8C0-CE3FAC6F3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EBF391-3A30-98E6-01E0-937DFF0A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61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7ABBFB2-7AE5-450B-99D1-37F76F7C6E96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랭킹 순위 노출 케이스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8D0E8-1AC6-F900-CB0D-02AA96C64B83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DDFE4D2-C92E-1109-EFC8-B1F0116E2568}"/>
              </a:ext>
            </a:extLst>
          </p:cNvPr>
          <p:cNvGrpSpPr/>
          <p:nvPr/>
        </p:nvGrpSpPr>
        <p:grpSpPr>
          <a:xfrm>
            <a:off x="7927763" y="1112696"/>
            <a:ext cx="1535850" cy="1766580"/>
            <a:chOff x="176566" y="3549005"/>
            <a:chExt cx="1535850" cy="176658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7B8159-C31A-0BCD-2867-CDBEA8C6170C}"/>
                </a:ext>
              </a:extLst>
            </p:cNvPr>
            <p:cNvSpPr txBox="1"/>
            <p:nvPr/>
          </p:nvSpPr>
          <p:spPr>
            <a:xfrm>
              <a:off x="176566" y="3549005"/>
              <a:ext cx="153585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Case4. 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랭킹 순위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3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명인 경우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E56253A0-724F-9527-E30D-335BB6B52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66" y="3901951"/>
              <a:ext cx="1535850" cy="1413634"/>
            </a:xfrm>
            <a:prstGeom prst="rect">
              <a:avLst/>
            </a:prstGeom>
          </p:spPr>
        </p:pic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C73DA7F2-A992-3984-4560-BBF4FEF082FE}"/>
              </a:ext>
            </a:extLst>
          </p:cNvPr>
          <p:cNvGrpSpPr/>
          <p:nvPr/>
        </p:nvGrpSpPr>
        <p:grpSpPr>
          <a:xfrm>
            <a:off x="1450076" y="1116465"/>
            <a:ext cx="1535850" cy="4843844"/>
            <a:chOff x="384800" y="1116465"/>
            <a:chExt cx="1535850" cy="4843844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DB9A899A-794B-2C1F-B757-6BDA56921996}"/>
                </a:ext>
              </a:extLst>
            </p:cNvPr>
            <p:cNvGrpSpPr/>
            <p:nvPr/>
          </p:nvGrpSpPr>
          <p:grpSpPr>
            <a:xfrm>
              <a:off x="384800" y="1116465"/>
              <a:ext cx="1535850" cy="1683982"/>
              <a:chOff x="176566" y="937934"/>
              <a:chExt cx="1535850" cy="168398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D1CB4-C784-E530-E5B1-8DBF6D66AC22}"/>
                  </a:ext>
                </a:extLst>
              </p:cNvPr>
              <p:cNvSpPr txBox="1"/>
              <p:nvPr/>
            </p:nvSpPr>
            <p:spPr>
              <a:xfrm>
                <a:off x="176566" y="937934"/>
                <a:ext cx="15358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Case1.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B5719CCF-6E50-E352-8791-DE80C3FF4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66" y="1189356"/>
                <a:ext cx="1322098" cy="1432560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1A5BFB53-D2E3-996E-CAD8-9FFD2DFD73B2}"/>
                </a:ext>
              </a:extLst>
            </p:cNvPr>
            <p:cNvGrpSpPr/>
            <p:nvPr/>
          </p:nvGrpSpPr>
          <p:grpSpPr>
            <a:xfrm>
              <a:off x="384800" y="3805322"/>
              <a:ext cx="1535850" cy="2154987"/>
              <a:chOff x="1743014" y="3549005"/>
              <a:chExt cx="1535850" cy="21549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3AA014-3D0F-C00D-6A22-188C25252EE8}"/>
                  </a:ext>
                </a:extLst>
              </p:cNvPr>
              <p:cNvSpPr txBox="1"/>
              <p:nvPr/>
            </p:nvSpPr>
            <p:spPr>
              <a:xfrm>
                <a:off x="1743014" y="3549005"/>
                <a:ext cx="15358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Case5.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4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204" name="그림 203">
                <a:extLst>
                  <a:ext uri="{FF2B5EF4-FFF2-40B4-BE49-F238E27FC236}">
                    <a16:creationId xmlns:a16="http://schemas.microsoft.com/office/drawing/2014/main" id="{A0708DE6-FA48-F024-872B-B4725C8E9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3014" y="3901951"/>
                <a:ext cx="1531936" cy="1802041"/>
              </a:xfrm>
              <a:prstGeom prst="rect">
                <a:avLst/>
              </a:prstGeom>
            </p:spPr>
          </p:pic>
        </p:grp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21F2344-C77F-2921-0012-99C83BD3069F}"/>
              </a:ext>
            </a:extLst>
          </p:cNvPr>
          <p:cNvGrpSpPr/>
          <p:nvPr/>
        </p:nvGrpSpPr>
        <p:grpSpPr>
          <a:xfrm>
            <a:off x="3120532" y="1116465"/>
            <a:ext cx="1929155" cy="5247598"/>
            <a:chOff x="1988154" y="1116465"/>
            <a:chExt cx="1929155" cy="5247598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D65403C6-43D5-2D57-79A2-EF7ADAA78C91}"/>
                </a:ext>
              </a:extLst>
            </p:cNvPr>
            <p:cNvGrpSpPr/>
            <p:nvPr/>
          </p:nvGrpSpPr>
          <p:grpSpPr>
            <a:xfrm>
              <a:off x="1988154" y="1116465"/>
              <a:ext cx="1855734" cy="1148722"/>
              <a:chOff x="1743014" y="937934"/>
              <a:chExt cx="1855734" cy="114872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E4AA6F-0D51-2350-6E79-F9AA5B36545D}"/>
                  </a:ext>
                </a:extLst>
              </p:cNvPr>
              <p:cNvSpPr txBox="1"/>
              <p:nvPr/>
            </p:nvSpPr>
            <p:spPr>
              <a:xfrm>
                <a:off x="1743014" y="937934"/>
                <a:ext cx="15358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Case2.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7B6C8954-1CAE-CB21-04D8-A25D45CFF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3014" y="1287111"/>
                <a:ext cx="1855734" cy="799545"/>
              </a:xfrm>
              <a:prstGeom prst="rect">
                <a:avLst/>
              </a:prstGeom>
            </p:spPr>
          </p:pic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E275DA0A-D282-F067-F93B-AC95266B131E}"/>
                </a:ext>
              </a:extLst>
            </p:cNvPr>
            <p:cNvGrpSpPr/>
            <p:nvPr/>
          </p:nvGrpSpPr>
          <p:grpSpPr>
            <a:xfrm>
              <a:off x="2368484" y="3839527"/>
              <a:ext cx="1548825" cy="2524536"/>
              <a:chOff x="3309462" y="3549005"/>
              <a:chExt cx="1548825" cy="252453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29E5B3-1D3A-4EDB-3C74-AF645E32227C}"/>
                  </a:ext>
                </a:extLst>
              </p:cNvPr>
              <p:cNvSpPr txBox="1"/>
              <p:nvPr/>
            </p:nvSpPr>
            <p:spPr>
              <a:xfrm>
                <a:off x="3309462" y="3549005"/>
                <a:ext cx="15358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Case6.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5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888FDC1B-B15F-3F6B-F2FB-BE5D6A0C9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9462" y="3901951"/>
                <a:ext cx="1548825" cy="2171590"/>
              </a:xfrm>
              <a:prstGeom prst="rect">
                <a:avLst/>
              </a:prstGeom>
            </p:spPr>
          </p:pic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0807A39C-DB83-64B5-40DC-1C0F196EC616}"/>
              </a:ext>
            </a:extLst>
          </p:cNvPr>
          <p:cNvGrpSpPr/>
          <p:nvPr/>
        </p:nvGrpSpPr>
        <p:grpSpPr>
          <a:xfrm>
            <a:off x="5564623" y="1116465"/>
            <a:ext cx="2109426" cy="5662102"/>
            <a:chOff x="4402210" y="1116465"/>
            <a:chExt cx="2109426" cy="5662102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ED75241-226E-5932-E6A2-772FBE760D3E}"/>
                </a:ext>
              </a:extLst>
            </p:cNvPr>
            <p:cNvGrpSpPr/>
            <p:nvPr/>
          </p:nvGrpSpPr>
          <p:grpSpPr>
            <a:xfrm>
              <a:off x="4402210" y="1116465"/>
              <a:ext cx="1855733" cy="1495055"/>
              <a:chOff x="4760516" y="937934"/>
              <a:chExt cx="1855733" cy="14950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65332C-D1C4-DCC7-5417-8EA5AC2A5CF6}"/>
                  </a:ext>
                </a:extLst>
              </p:cNvPr>
              <p:cNvSpPr txBox="1"/>
              <p:nvPr/>
            </p:nvSpPr>
            <p:spPr>
              <a:xfrm>
                <a:off x="4760516" y="937934"/>
                <a:ext cx="15358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Case3.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200" name="그림 199">
                <a:extLst>
                  <a:ext uri="{FF2B5EF4-FFF2-40B4-BE49-F238E27FC236}">
                    <a16:creationId xmlns:a16="http://schemas.microsoft.com/office/drawing/2014/main" id="{2D27289E-1364-0D4C-7139-4FAAE5D6C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0516" y="1189357"/>
                <a:ext cx="1855733" cy="1243632"/>
              </a:xfrm>
              <a:prstGeom prst="rect">
                <a:avLst/>
              </a:prstGeom>
            </p:spPr>
          </p:pic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AD00CD23-0979-984F-40B7-BEE4B6DD0BB2}"/>
                </a:ext>
              </a:extLst>
            </p:cNvPr>
            <p:cNvGrpSpPr/>
            <p:nvPr/>
          </p:nvGrpSpPr>
          <p:grpSpPr>
            <a:xfrm>
              <a:off x="4521316" y="3805322"/>
              <a:ext cx="1990320" cy="2973245"/>
              <a:chOff x="4875908" y="3549005"/>
              <a:chExt cx="1990320" cy="29732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68A0D8-D4A7-07EC-A351-88B1D89285F1}"/>
                  </a:ext>
                </a:extLst>
              </p:cNvPr>
              <p:cNvSpPr txBox="1"/>
              <p:nvPr/>
            </p:nvSpPr>
            <p:spPr>
              <a:xfrm>
                <a:off x="4875908" y="3549005"/>
                <a:ext cx="199032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Case7. 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랭킹 순위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6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highlight>
                      <a:srgbClr val="FFCCFF"/>
                    </a:highlight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명이상인 경우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CFD75FD6-C6F6-3E21-D9BB-8FBD08AE6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5908" y="3901951"/>
                <a:ext cx="1652208" cy="2620299"/>
              </a:xfrm>
              <a:prstGeom prst="rect">
                <a:avLst/>
              </a:prstGeom>
            </p:spPr>
          </p:pic>
        </p:grpSp>
      </p:grp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229DF68-1ABA-088B-1F56-2C46448DBFEF}"/>
              </a:ext>
            </a:extLst>
          </p:cNvPr>
          <p:cNvSpPr/>
          <p:nvPr/>
        </p:nvSpPr>
        <p:spPr>
          <a:xfrm>
            <a:off x="1" y="109727"/>
            <a:ext cx="11160124" cy="7284483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482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4BE12-BA72-C21B-AB6F-C77BD920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C2EEA-7367-B6DC-76F5-9DC25AF5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62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0B0AC0A-DF2E-3FC7-95F5-14BDD2AB0B0C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랭킹 표기 정책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00636DF-CDF7-DFB8-C463-7F6F009438C1}"/>
              </a:ext>
            </a:extLst>
          </p:cNvPr>
          <p:cNvGrpSpPr/>
          <p:nvPr/>
        </p:nvGrpSpPr>
        <p:grpSpPr>
          <a:xfrm>
            <a:off x="408314" y="990582"/>
            <a:ext cx="2660231" cy="3179246"/>
            <a:chOff x="408314" y="990582"/>
            <a:chExt cx="2660231" cy="31792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D5BDD10-9CE1-4CD0-8923-BD80ECFAED1E}"/>
                </a:ext>
              </a:extLst>
            </p:cNvPr>
            <p:cNvGrpSpPr/>
            <p:nvPr/>
          </p:nvGrpSpPr>
          <p:grpSpPr>
            <a:xfrm>
              <a:off x="408314" y="3226602"/>
              <a:ext cx="2646649" cy="517306"/>
              <a:chOff x="1125951" y="4885288"/>
              <a:chExt cx="2646649" cy="51730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9491258-D447-9EC6-742B-30927917D356}"/>
                  </a:ext>
                </a:extLst>
              </p:cNvPr>
              <p:cNvSpPr/>
              <p:nvPr/>
            </p:nvSpPr>
            <p:spPr>
              <a:xfrm>
                <a:off x="1125951" y="4885288"/>
                <a:ext cx="2646649" cy="51730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FAB7B63-7748-93DA-71F8-505147EBB0D1}"/>
                  </a:ext>
                </a:extLst>
              </p:cNvPr>
              <p:cNvGrpSpPr/>
              <p:nvPr/>
            </p:nvGrpSpPr>
            <p:grpSpPr>
              <a:xfrm>
                <a:off x="1133403" y="4951561"/>
                <a:ext cx="2590135" cy="393224"/>
                <a:chOff x="1133403" y="4930069"/>
                <a:chExt cx="2590135" cy="393224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B3AF651-3846-8D55-F569-6FD00F8BFC72}"/>
                    </a:ext>
                  </a:extLst>
                </p:cNvPr>
                <p:cNvSpPr txBox="1"/>
                <p:nvPr/>
              </p:nvSpPr>
              <p:spPr>
                <a:xfrm>
                  <a:off x="1133403" y="502404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5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36472AC-D9A9-A01F-C98F-0604CE5FC0B2}"/>
                    </a:ext>
                  </a:extLst>
                </p:cNvPr>
                <p:cNvSpPr txBox="1"/>
                <p:nvPr/>
              </p:nvSpPr>
              <p:spPr>
                <a:xfrm>
                  <a:off x="1875495" y="4939073"/>
                  <a:ext cx="6653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jekdjfsldk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3D4876D-540D-0D60-FC4B-817D68CB2FE6}"/>
                    </a:ext>
                  </a:extLst>
                </p:cNvPr>
                <p:cNvSpPr txBox="1"/>
                <p:nvPr/>
              </p:nvSpPr>
              <p:spPr>
                <a:xfrm>
                  <a:off x="2997172" y="4930069"/>
                  <a:ext cx="7263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5A2645EC-DE82-6CF9-BF78-3E455AF0EB25}"/>
                    </a:ext>
                  </a:extLst>
                </p:cNvPr>
                <p:cNvGrpSpPr/>
                <p:nvPr/>
              </p:nvGrpSpPr>
              <p:grpSpPr>
                <a:xfrm>
                  <a:off x="1562591" y="496293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2069E479-0152-A215-7CAD-0EDE9AE8CEDF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D0ADFFB1-F7DA-434E-DB42-A5E985DBAF53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1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34BCC65-049B-CBC9-39EC-F7CAA3CF26DD}"/>
                    </a:ext>
                  </a:extLst>
                </p:cNvPr>
                <p:cNvSpPr txBox="1"/>
                <p:nvPr/>
              </p:nvSpPr>
              <p:spPr>
                <a:xfrm>
                  <a:off x="1875495" y="509032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0650EFC-C6E4-EA73-D62B-BF24859F390A}"/>
                </a:ext>
              </a:extLst>
            </p:cNvPr>
            <p:cNvGrpSpPr/>
            <p:nvPr/>
          </p:nvGrpSpPr>
          <p:grpSpPr>
            <a:xfrm>
              <a:off x="415766" y="3785608"/>
              <a:ext cx="1954814" cy="384220"/>
              <a:chOff x="1133403" y="5384993"/>
              <a:chExt cx="1954814" cy="38422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499195-0BD6-4347-5E3B-447A2D39E2AD}"/>
                  </a:ext>
                </a:extLst>
              </p:cNvPr>
              <p:cNvGrpSpPr/>
              <p:nvPr/>
            </p:nvGrpSpPr>
            <p:grpSpPr>
              <a:xfrm>
                <a:off x="1562591" y="5408851"/>
                <a:ext cx="360682" cy="360362"/>
                <a:chOff x="1594852" y="3241557"/>
                <a:chExt cx="360682" cy="360362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A92F3537-F41B-8166-FB4A-2535A9941ABF}"/>
                    </a:ext>
                  </a:extLst>
                </p:cNvPr>
                <p:cNvSpPr/>
                <p:nvPr/>
              </p:nvSpPr>
              <p:spPr>
                <a:xfrm>
                  <a:off x="1617854" y="3241557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E324578-7670-AEA3-D3D3-C376038E924C}"/>
                    </a:ext>
                  </a:extLst>
                </p:cNvPr>
                <p:cNvSpPr/>
                <p:nvPr/>
              </p:nvSpPr>
              <p:spPr>
                <a:xfrm>
                  <a:off x="1594852" y="3461062"/>
                  <a:ext cx="140857" cy="14085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229BD208-571C-7B20-4882-71C8F5BF97FA}"/>
                  </a:ext>
                </a:extLst>
              </p:cNvPr>
              <p:cNvGrpSpPr/>
              <p:nvPr/>
            </p:nvGrpSpPr>
            <p:grpSpPr>
              <a:xfrm>
                <a:off x="1133403" y="5384993"/>
                <a:ext cx="1954814" cy="351303"/>
                <a:chOff x="1133403" y="5384993"/>
                <a:chExt cx="1954814" cy="351303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40E9ADB-4416-A836-561F-060440326F52}"/>
                    </a:ext>
                  </a:extLst>
                </p:cNvPr>
                <p:cNvSpPr txBox="1"/>
                <p:nvPr/>
              </p:nvSpPr>
              <p:spPr>
                <a:xfrm>
                  <a:off x="1133403" y="546996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6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F611A7-8C7C-C639-AA1D-03EBF46C864C}"/>
                    </a:ext>
                  </a:extLst>
                </p:cNvPr>
                <p:cNvSpPr txBox="1"/>
                <p:nvPr/>
              </p:nvSpPr>
              <p:spPr>
                <a:xfrm>
                  <a:off x="1875495" y="5384993"/>
                  <a:ext cx="6653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햄슈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9" name="이등변 삼각형 68">
                  <a:extLst>
                    <a:ext uri="{FF2B5EF4-FFF2-40B4-BE49-F238E27FC236}">
                      <a16:creationId xmlns:a16="http://schemas.microsoft.com/office/drawing/2014/main" id="{BD58EF34-7B05-0C4F-D505-D1F402A8AD9D}"/>
                    </a:ext>
                  </a:extLst>
                </p:cNvPr>
                <p:cNvSpPr/>
                <p:nvPr/>
              </p:nvSpPr>
              <p:spPr>
                <a:xfrm rot="10800000">
                  <a:off x="1420674" y="5536241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AC90123-367A-5A6E-A29B-C98AC4F3BFF9}"/>
                    </a:ext>
                  </a:extLst>
                </p:cNvPr>
                <p:cNvSpPr txBox="1"/>
                <p:nvPr/>
              </p:nvSpPr>
              <p:spPr>
                <a:xfrm>
                  <a:off x="1875495" y="553624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B97E685-4A32-E8A2-B202-1DC11BE8AA1E}"/>
                </a:ext>
              </a:extLst>
            </p:cNvPr>
            <p:cNvGrpSpPr/>
            <p:nvPr/>
          </p:nvGrpSpPr>
          <p:grpSpPr>
            <a:xfrm>
              <a:off x="415766" y="2667597"/>
              <a:ext cx="2646649" cy="517306"/>
              <a:chOff x="1133403" y="4518180"/>
              <a:chExt cx="2646649" cy="51730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CDD2DEF-0E05-E40F-9B80-0443DE594AC8}"/>
                  </a:ext>
                </a:extLst>
              </p:cNvPr>
              <p:cNvGrpSpPr/>
              <p:nvPr/>
            </p:nvGrpSpPr>
            <p:grpSpPr>
              <a:xfrm>
                <a:off x="1133403" y="4579262"/>
                <a:ext cx="2590135" cy="393224"/>
                <a:chOff x="1133403" y="4484149"/>
                <a:chExt cx="2590135" cy="393224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BFF25A5-DABC-6BFC-DCDE-ECB2367FF07B}"/>
                    </a:ext>
                  </a:extLst>
                </p:cNvPr>
                <p:cNvSpPr txBox="1"/>
                <p:nvPr/>
              </p:nvSpPr>
              <p:spPr>
                <a:xfrm>
                  <a:off x="1133403" y="457812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4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AD1E73D-6D57-B863-874B-B36363399625}"/>
                    </a:ext>
                  </a:extLst>
                </p:cNvPr>
                <p:cNvSpPr txBox="1"/>
                <p:nvPr/>
              </p:nvSpPr>
              <p:spPr>
                <a:xfrm>
                  <a:off x="1875494" y="4493153"/>
                  <a:ext cx="125632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닉네임은열글자가최대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32AAA6-D1D8-434E-AB63-687036AB6E2F}"/>
                    </a:ext>
                  </a:extLst>
                </p:cNvPr>
                <p:cNvSpPr txBox="1"/>
                <p:nvPr/>
              </p:nvSpPr>
              <p:spPr>
                <a:xfrm>
                  <a:off x="2997172" y="4484149"/>
                  <a:ext cx="7263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20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BECF69B5-C3DB-FFA4-1E59-8F6866E43678}"/>
                    </a:ext>
                  </a:extLst>
                </p:cNvPr>
                <p:cNvGrpSpPr/>
                <p:nvPr/>
              </p:nvGrpSpPr>
              <p:grpSpPr>
                <a:xfrm>
                  <a:off x="1562591" y="451701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8620915A-3190-37D9-0A8B-51ACEB98FD5C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CADA9F37-F67D-895C-846D-10412FEEF8BC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5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CC3A6511-92C3-D30A-8182-8FEAD8209D47}"/>
                    </a:ext>
                  </a:extLst>
                </p:cNvPr>
                <p:cNvSpPr/>
                <p:nvPr/>
              </p:nvSpPr>
              <p:spPr>
                <a:xfrm>
                  <a:off x="1420674" y="4644401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BC3AA67-3A6C-55DC-42EF-F8B42E1CC80C}"/>
                    </a:ext>
                  </a:extLst>
                </p:cNvPr>
                <p:cNvSpPr txBox="1"/>
                <p:nvPr/>
              </p:nvSpPr>
              <p:spPr>
                <a:xfrm>
                  <a:off x="1875495" y="464440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4D0D55AF-5DD1-9F9C-BBC6-2FCFB12796E5}"/>
                  </a:ext>
                </a:extLst>
              </p:cNvPr>
              <p:cNvSpPr/>
              <p:nvPr/>
            </p:nvSpPr>
            <p:spPr>
              <a:xfrm>
                <a:off x="1133403" y="4518180"/>
                <a:ext cx="2646649" cy="517306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BF02498-E216-F024-E40A-A0533703ABEA}"/>
                </a:ext>
              </a:extLst>
            </p:cNvPr>
            <p:cNvGrpSpPr/>
            <p:nvPr/>
          </p:nvGrpSpPr>
          <p:grpSpPr>
            <a:xfrm>
              <a:off x="415766" y="2108592"/>
              <a:ext cx="2646649" cy="1326217"/>
              <a:chOff x="1133403" y="3981243"/>
              <a:chExt cx="2646649" cy="1326217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A0B89C9-61C4-F4AC-8A24-210E918AE1E3}"/>
                  </a:ext>
                </a:extLst>
              </p:cNvPr>
              <p:cNvGrpSpPr/>
              <p:nvPr/>
            </p:nvGrpSpPr>
            <p:grpSpPr>
              <a:xfrm>
                <a:off x="1133403" y="4013297"/>
                <a:ext cx="2590135" cy="1294163"/>
                <a:chOff x="1133403" y="3994646"/>
                <a:chExt cx="2590135" cy="1294163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3BFCADE-A91C-C94A-2C48-C2B87AE1A454}"/>
                    </a:ext>
                  </a:extLst>
                </p:cNvPr>
                <p:cNvSpPr txBox="1"/>
                <p:nvPr/>
              </p:nvSpPr>
              <p:spPr>
                <a:xfrm>
                  <a:off x="1133403" y="413220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54E4103-9530-0A36-7FB8-9C87F532523A}"/>
                    </a:ext>
                  </a:extLst>
                </p:cNvPr>
                <p:cNvSpPr txBox="1"/>
                <p:nvPr/>
              </p:nvSpPr>
              <p:spPr>
                <a:xfrm>
                  <a:off x="1875495" y="4047233"/>
                  <a:ext cx="6653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햄슈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83B14AA-036A-5D5E-6DBF-201A4F122EAA}"/>
                    </a:ext>
                  </a:extLst>
                </p:cNvPr>
                <p:cNvSpPr txBox="1"/>
                <p:nvPr/>
              </p:nvSpPr>
              <p:spPr>
                <a:xfrm>
                  <a:off x="2997172" y="4038229"/>
                  <a:ext cx="7263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30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97750E3C-8F51-CE52-3E80-84736FAD275D}"/>
                    </a:ext>
                  </a:extLst>
                </p:cNvPr>
                <p:cNvGrpSpPr/>
                <p:nvPr/>
              </p:nvGrpSpPr>
              <p:grpSpPr>
                <a:xfrm>
                  <a:off x="1562591" y="407109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F9DCA366-AF14-6E88-8BB2-9B301DC17D15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44B2A1AA-28CF-0628-B793-B9D336395530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1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50" name="이등변 삼각형 49">
                  <a:extLst>
                    <a:ext uri="{FF2B5EF4-FFF2-40B4-BE49-F238E27FC236}">
                      <a16:creationId xmlns:a16="http://schemas.microsoft.com/office/drawing/2014/main" id="{CD0B0775-C5C1-9587-DD85-3CA2F32163A5}"/>
                    </a:ext>
                  </a:extLst>
                </p:cNvPr>
                <p:cNvSpPr/>
                <p:nvPr/>
              </p:nvSpPr>
              <p:spPr>
                <a:xfrm rot="10800000">
                  <a:off x="1420674" y="4198481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E37FD6-638E-AE74-7D53-91D1C62EB34E}"/>
                    </a:ext>
                  </a:extLst>
                </p:cNvPr>
                <p:cNvSpPr txBox="1"/>
                <p:nvPr/>
              </p:nvSpPr>
              <p:spPr>
                <a:xfrm>
                  <a:off x="1875495" y="419848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pic>
              <p:nvPicPr>
                <p:cNvPr id="52" name="그래픽 51" descr="왕관 윤곽선">
                  <a:extLst>
                    <a:ext uri="{FF2B5EF4-FFF2-40B4-BE49-F238E27FC236}">
                      <a16:creationId xmlns:a16="http://schemas.microsoft.com/office/drawing/2014/main" id="{629A040D-885D-DC56-2FC0-F35728FA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715" y="3994646"/>
                  <a:ext cx="189688" cy="189688"/>
                </a:xfrm>
                <a:prstGeom prst="rect">
                  <a:avLst/>
                </a:prstGeom>
              </p:spPr>
            </p:pic>
            <p:pic>
              <p:nvPicPr>
                <p:cNvPr id="15" name="그래픽 14" descr="왕관 윤곽선">
                  <a:extLst>
                    <a:ext uri="{FF2B5EF4-FFF2-40B4-BE49-F238E27FC236}">
                      <a16:creationId xmlns:a16="http://schemas.microsoft.com/office/drawing/2014/main" id="{AABFD918-5B67-C263-25FE-49EBE6A8B8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715" y="4545307"/>
                  <a:ext cx="189688" cy="189688"/>
                </a:xfrm>
                <a:prstGeom prst="rect">
                  <a:avLst/>
                </a:prstGeom>
              </p:spPr>
            </p:pic>
            <p:pic>
              <p:nvPicPr>
                <p:cNvPr id="16" name="그래픽 15" descr="왕관 윤곽선">
                  <a:extLst>
                    <a:ext uri="{FF2B5EF4-FFF2-40B4-BE49-F238E27FC236}">
                      <a16:creationId xmlns:a16="http://schemas.microsoft.com/office/drawing/2014/main" id="{29E8BFAE-59D8-C32D-574E-53B9EC535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715" y="5099121"/>
                  <a:ext cx="189688" cy="189688"/>
                </a:xfrm>
                <a:prstGeom prst="rect">
                  <a:avLst/>
                </a:prstGeom>
              </p:spPr>
            </p:pic>
          </p:grp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F9F3147-F420-5A14-0A64-2352BBA14CC5}"/>
                  </a:ext>
                </a:extLst>
              </p:cNvPr>
              <p:cNvSpPr/>
              <p:nvPr/>
            </p:nvSpPr>
            <p:spPr>
              <a:xfrm>
                <a:off x="1133403" y="3981243"/>
                <a:ext cx="2646649" cy="517306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EFB07D-8BF5-BF3C-9CEF-4325759B9AD7}"/>
                </a:ext>
              </a:extLst>
            </p:cNvPr>
            <p:cNvGrpSpPr/>
            <p:nvPr/>
          </p:nvGrpSpPr>
          <p:grpSpPr>
            <a:xfrm>
              <a:off x="415766" y="1549587"/>
              <a:ext cx="2646649" cy="517306"/>
              <a:chOff x="1133403" y="3828331"/>
              <a:chExt cx="2646649" cy="517306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A9D911B-BB94-C729-8D94-6B07C59F5971}"/>
                  </a:ext>
                </a:extLst>
              </p:cNvPr>
              <p:cNvSpPr/>
              <p:nvPr/>
            </p:nvSpPr>
            <p:spPr>
              <a:xfrm>
                <a:off x="1133403" y="3828331"/>
                <a:ext cx="2646649" cy="517306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C515A71-A152-F0C9-5E30-4D87A77DC920}"/>
                  </a:ext>
                </a:extLst>
              </p:cNvPr>
              <p:cNvGrpSpPr/>
              <p:nvPr/>
            </p:nvGrpSpPr>
            <p:grpSpPr>
              <a:xfrm>
                <a:off x="1133403" y="3874782"/>
                <a:ext cx="2590135" cy="431576"/>
                <a:chOff x="1133403" y="3553957"/>
                <a:chExt cx="2590135" cy="431576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EA66A9-F55C-04AF-9CF5-D0058877ADC0}"/>
                    </a:ext>
                  </a:extLst>
                </p:cNvPr>
                <p:cNvSpPr txBox="1"/>
                <p:nvPr/>
              </p:nvSpPr>
              <p:spPr>
                <a:xfrm>
                  <a:off x="1133403" y="368628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2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66E454-181B-063C-CC79-81F404336983}"/>
                    </a:ext>
                  </a:extLst>
                </p:cNvPr>
                <p:cNvSpPr txBox="1"/>
                <p:nvPr/>
              </p:nvSpPr>
              <p:spPr>
                <a:xfrm>
                  <a:off x="1875495" y="3601313"/>
                  <a:ext cx="6653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jekdjfsldk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AD7002B-5DF2-3C55-1551-A4D75F2C7897}"/>
                    </a:ext>
                  </a:extLst>
                </p:cNvPr>
                <p:cNvSpPr txBox="1"/>
                <p:nvPr/>
              </p:nvSpPr>
              <p:spPr>
                <a:xfrm>
                  <a:off x="2997172" y="3610560"/>
                  <a:ext cx="726366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40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E1C4A76-C190-8CFE-AA43-BA8394AB5B15}"/>
                    </a:ext>
                  </a:extLst>
                </p:cNvPr>
                <p:cNvGrpSpPr/>
                <p:nvPr/>
              </p:nvGrpSpPr>
              <p:grpSpPr>
                <a:xfrm>
                  <a:off x="1562591" y="362517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D832398F-7555-96E1-DCB9-C22ABF3CADF2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A8760ED4-A906-31CA-6D5F-5EBBE8597148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1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1B3D258-46FB-C323-0FDB-E03F450D8E40}"/>
                    </a:ext>
                  </a:extLst>
                </p:cNvPr>
                <p:cNvSpPr txBox="1"/>
                <p:nvPr/>
              </p:nvSpPr>
              <p:spPr>
                <a:xfrm>
                  <a:off x="1875495" y="3752561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pic>
              <p:nvPicPr>
                <p:cNvPr id="40" name="그래픽 39" descr="왕관 윤곽선">
                  <a:extLst>
                    <a:ext uri="{FF2B5EF4-FFF2-40B4-BE49-F238E27FC236}">
                      <a16:creationId xmlns:a16="http://schemas.microsoft.com/office/drawing/2014/main" id="{44521207-41F8-969E-1ABC-75BE83BFF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715" y="3553957"/>
                  <a:ext cx="189688" cy="1896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0FF64B-4BD3-C8F1-C5CF-9AE0935C9BA9}"/>
                </a:ext>
              </a:extLst>
            </p:cNvPr>
            <p:cNvGrpSpPr/>
            <p:nvPr/>
          </p:nvGrpSpPr>
          <p:grpSpPr>
            <a:xfrm>
              <a:off x="415766" y="990582"/>
              <a:ext cx="2652779" cy="517306"/>
              <a:chOff x="1133403" y="3256609"/>
              <a:chExt cx="2652779" cy="51730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955E128-44AD-F26A-E131-DBF028D907FF}"/>
                  </a:ext>
                </a:extLst>
              </p:cNvPr>
              <p:cNvGrpSpPr/>
              <p:nvPr/>
            </p:nvGrpSpPr>
            <p:grpSpPr>
              <a:xfrm>
                <a:off x="1133403" y="3289797"/>
                <a:ext cx="2590135" cy="433491"/>
                <a:chOff x="1133403" y="3106122"/>
                <a:chExt cx="2590135" cy="433491"/>
              </a:xfrm>
            </p:grpSpPr>
            <p:pic>
              <p:nvPicPr>
                <p:cNvPr id="13" name="그래픽 12" descr="왕관 윤곽선">
                  <a:extLst>
                    <a:ext uri="{FF2B5EF4-FFF2-40B4-BE49-F238E27FC236}">
                      <a16:creationId xmlns:a16="http://schemas.microsoft.com/office/drawing/2014/main" id="{B6DCD9F6-3D07-396E-9C5B-DEBB8D5C9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715" y="3106122"/>
                  <a:ext cx="189688" cy="189688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C478CBD-0DDD-E508-1071-B5AFB0A99338}"/>
                    </a:ext>
                  </a:extLst>
                </p:cNvPr>
                <p:cNvSpPr txBox="1"/>
                <p:nvPr/>
              </p:nvSpPr>
              <p:spPr>
                <a:xfrm>
                  <a:off x="1133403" y="3240369"/>
                  <a:ext cx="3376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11CF801-F1F7-D6F6-D172-705960F8D1B1}"/>
                    </a:ext>
                  </a:extLst>
                </p:cNvPr>
                <p:cNvSpPr txBox="1"/>
                <p:nvPr/>
              </p:nvSpPr>
              <p:spPr>
                <a:xfrm>
                  <a:off x="1875494" y="3155393"/>
                  <a:ext cx="125632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닉네임은열글자가최대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9F674A-6041-0FBB-E43D-08624DB6A6EF}"/>
                    </a:ext>
                  </a:extLst>
                </p:cNvPr>
                <p:cNvSpPr txBox="1"/>
                <p:nvPr/>
              </p:nvSpPr>
              <p:spPr>
                <a:xfrm>
                  <a:off x="2997172" y="3171675"/>
                  <a:ext cx="7263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50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C6B60B61-B0C8-A5E0-A69C-559C61B7733D}"/>
                    </a:ext>
                  </a:extLst>
                </p:cNvPr>
                <p:cNvGrpSpPr/>
                <p:nvPr/>
              </p:nvGrpSpPr>
              <p:grpSpPr>
                <a:xfrm>
                  <a:off x="1562591" y="317925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36C377DF-5374-092C-65D1-FEEB31DD4C0F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B57652C7-3B75-F29E-FC30-373DE1F49228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5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24" name="이등변 삼각형 23">
                  <a:extLst>
                    <a:ext uri="{FF2B5EF4-FFF2-40B4-BE49-F238E27FC236}">
                      <a16:creationId xmlns:a16="http://schemas.microsoft.com/office/drawing/2014/main" id="{CA9A9D2D-42C0-0D92-FEDE-C5E65C80FB50}"/>
                    </a:ext>
                  </a:extLst>
                </p:cNvPr>
                <p:cNvSpPr/>
                <p:nvPr/>
              </p:nvSpPr>
              <p:spPr>
                <a:xfrm>
                  <a:off x="1420674" y="3306641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25360E8-2E07-C1D2-C094-BE3E537338DD}"/>
                    </a:ext>
                  </a:extLst>
                </p:cNvPr>
                <p:cNvSpPr txBox="1"/>
                <p:nvPr/>
              </p:nvSpPr>
              <p:spPr>
                <a:xfrm>
                  <a:off x="1875495" y="3306641"/>
                  <a:ext cx="135975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5883612-9E69-336E-BBB5-33C58761B64F}"/>
                  </a:ext>
                </a:extLst>
              </p:cNvPr>
              <p:cNvSpPr/>
              <p:nvPr/>
            </p:nvSpPr>
            <p:spPr>
              <a:xfrm>
                <a:off x="1139533" y="3256609"/>
                <a:ext cx="2646649" cy="517306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02318D-A966-7CC6-45CD-7D4286AC1542}"/>
              </a:ext>
            </a:extLst>
          </p:cNvPr>
          <p:cNvGraphicFramePr>
            <a:graphicFrameLocks noGrp="1"/>
          </p:cNvGraphicFramePr>
          <p:nvPr/>
        </p:nvGraphicFramePr>
        <p:xfrm>
          <a:off x="3303536" y="990582"/>
          <a:ext cx="7538127" cy="4756034"/>
        </p:xfrm>
        <a:graphic>
          <a:graphicData uri="http://schemas.openxmlformats.org/drawingml/2006/table">
            <a:tbl>
              <a:tblPr/>
              <a:tblGrid>
                <a:gridCol w="539397">
                  <a:extLst>
                    <a:ext uri="{9D8B030D-6E8A-4147-A177-3AD203B41FA5}">
                      <a16:colId xmlns:a16="http://schemas.microsoft.com/office/drawing/2014/main" val="3631097258"/>
                    </a:ext>
                  </a:extLst>
                </a:gridCol>
                <a:gridCol w="1072188">
                  <a:extLst>
                    <a:ext uri="{9D8B030D-6E8A-4147-A177-3AD203B41FA5}">
                      <a16:colId xmlns:a16="http://schemas.microsoft.com/office/drawing/2014/main" val="2232162674"/>
                    </a:ext>
                  </a:extLst>
                </a:gridCol>
                <a:gridCol w="1478708">
                  <a:extLst>
                    <a:ext uri="{9D8B030D-6E8A-4147-A177-3AD203B41FA5}">
                      <a16:colId xmlns:a16="http://schemas.microsoft.com/office/drawing/2014/main" val="338383093"/>
                    </a:ext>
                  </a:extLst>
                </a:gridCol>
                <a:gridCol w="4447834">
                  <a:extLst>
                    <a:ext uri="{9D8B030D-6E8A-4147-A177-3AD203B41FA5}">
                      <a16:colId xmlns:a16="http://schemas.microsoft.com/office/drawing/2014/main" val="1791273196"/>
                    </a:ext>
                  </a:extLst>
                </a:gridCol>
              </a:tblGrid>
              <a:tr h="33761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연동항목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노출 조건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3803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왕관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위인 경우 왕관 노출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골드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실버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575518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~30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숫자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920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순위 상승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하락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아이콘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업데이트 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분 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후 순위에 따른 상승 하락 아이콘 노출 기준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상승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직전 순위보다 높아진 경우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상승 아이콘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하락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직전 순위보다 낮아진 경우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하락 아이콘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동일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별도 아이콘 없음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업데이트 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분 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과 후 순위를 비교하여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648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사용자 프로필 이미지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 없을 경우 기본 이미지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54195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레벨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여행만렙 레벨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해당 순위 사용자의 여행만렙 레벨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6083"/>
                  </a:ext>
                </a:extLst>
              </a:tr>
              <a:tr h="364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닉네임 노출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최대 한 줄 이후 말줄임표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68679"/>
                  </a:ext>
                </a:extLst>
              </a:tr>
              <a:tr h="314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월 별 챌린지 피드 건 수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월 별 챌린지 피드 건 수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 포인트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월의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/ 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조회 월 별 포인트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영역 미노출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챌린지만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 이상일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“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월의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만 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별만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 이상일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“$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조회 월 별 포인트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만 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32644"/>
                  </a:ext>
                </a:extLst>
              </a:tr>
              <a:tr h="773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⑧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상금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위까지 상금 표기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50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b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부터는 상금 표기 없음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212"/>
                  </a:ext>
                </a:extLst>
              </a:tr>
            </a:tbl>
          </a:graphicData>
        </a:graphic>
      </p:graphicFrame>
      <p:sp>
        <p:nvSpPr>
          <p:cNvPr id="83" name="타원 82">
            <a:extLst>
              <a:ext uri="{FF2B5EF4-FFF2-40B4-BE49-F238E27FC236}">
                <a16:creationId xmlns:a16="http://schemas.microsoft.com/office/drawing/2014/main" id="{C5A20082-0CB6-D536-F456-6CD6B24F0106}"/>
              </a:ext>
            </a:extLst>
          </p:cNvPr>
          <p:cNvSpPr/>
          <p:nvPr/>
        </p:nvSpPr>
        <p:spPr>
          <a:xfrm>
            <a:off x="318462" y="924490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55AA951-E8E0-63B9-8065-67B4CBE600A8}"/>
              </a:ext>
            </a:extLst>
          </p:cNvPr>
          <p:cNvSpPr/>
          <p:nvPr/>
        </p:nvSpPr>
        <p:spPr>
          <a:xfrm>
            <a:off x="415766" y="130399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1483C74-3698-EB2B-3869-4D56CA36E3CE}"/>
              </a:ext>
            </a:extLst>
          </p:cNvPr>
          <p:cNvSpPr/>
          <p:nvPr/>
        </p:nvSpPr>
        <p:spPr>
          <a:xfrm>
            <a:off x="718185" y="1034090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D49ED5D-FBA2-A1F6-934F-741544277373}"/>
              </a:ext>
            </a:extLst>
          </p:cNvPr>
          <p:cNvSpPr/>
          <p:nvPr/>
        </p:nvSpPr>
        <p:spPr>
          <a:xfrm>
            <a:off x="820432" y="15736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2A7B651-7000-EA75-7115-2F736CCA9685}"/>
              </a:ext>
            </a:extLst>
          </p:cNvPr>
          <p:cNvSpPr/>
          <p:nvPr/>
        </p:nvSpPr>
        <p:spPr>
          <a:xfrm>
            <a:off x="926449" y="195742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682F20-2AC9-376E-BD94-F4550984A337}"/>
              </a:ext>
            </a:extLst>
          </p:cNvPr>
          <p:cNvSpPr/>
          <p:nvPr/>
        </p:nvSpPr>
        <p:spPr>
          <a:xfrm>
            <a:off x="1695594" y="157493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FF83839-0660-BAA8-207E-B7E373DC3369}"/>
              </a:ext>
            </a:extLst>
          </p:cNvPr>
          <p:cNvSpPr/>
          <p:nvPr/>
        </p:nvSpPr>
        <p:spPr>
          <a:xfrm>
            <a:off x="2187019" y="189048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B50017C-C421-1CDD-3FC2-3886506B1674}"/>
              </a:ext>
            </a:extLst>
          </p:cNvPr>
          <p:cNvSpPr/>
          <p:nvPr/>
        </p:nvSpPr>
        <p:spPr>
          <a:xfrm>
            <a:off x="2769493" y="157298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F85CEF3-AB46-B925-B535-B710EBFA62F7}"/>
              </a:ext>
            </a:extLst>
          </p:cNvPr>
          <p:cNvSpPr/>
          <p:nvPr/>
        </p:nvSpPr>
        <p:spPr>
          <a:xfrm>
            <a:off x="1234384" y="1814706"/>
            <a:ext cx="987695" cy="15802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F362F-6AFD-F2A5-AC3F-46CA6ABECCF0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B340FF-0320-54E5-FE1E-5C76EA6FC0F6}"/>
              </a:ext>
            </a:extLst>
          </p:cNvPr>
          <p:cNvSpPr/>
          <p:nvPr/>
        </p:nvSpPr>
        <p:spPr>
          <a:xfrm>
            <a:off x="6427809" y="1352937"/>
            <a:ext cx="2244598" cy="279180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323F1E-C13F-2256-DF46-3B906159F0D5}"/>
              </a:ext>
            </a:extLst>
          </p:cNvPr>
          <p:cNvSpPr/>
          <p:nvPr/>
        </p:nvSpPr>
        <p:spPr>
          <a:xfrm>
            <a:off x="6375800" y="4267200"/>
            <a:ext cx="4038200" cy="391159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559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A610-F8D8-528B-6236-76AAFB9B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079D53-8146-2DF8-1F1C-6C7823094D7C}"/>
              </a:ext>
            </a:extLst>
          </p:cNvPr>
          <p:cNvSpPr/>
          <p:nvPr/>
        </p:nvSpPr>
        <p:spPr>
          <a:xfrm>
            <a:off x="193460" y="1193080"/>
            <a:ext cx="2801251" cy="822234"/>
          </a:xfrm>
          <a:prstGeom prst="roundRect">
            <a:avLst>
              <a:gd name="adj" fmla="val 8863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63CA8-9DE5-8811-6A1C-0CD9276A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63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0E2552-8F67-B338-246A-F7DD92060DF2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나의 랭킹 표기 정책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24E928-7255-B29B-86A4-3BC323369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3361"/>
              </p:ext>
            </p:extLst>
          </p:nvPr>
        </p:nvGraphicFramePr>
        <p:xfrm>
          <a:off x="3303536" y="990582"/>
          <a:ext cx="7415264" cy="4512194"/>
        </p:xfrm>
        <a:graphic>
          <a:graphicData uri="http://schemas.openxmlformats.org/drawingml/2006/table">
            <a:tbl>
              <a:tblPr/>
              <a:tblGrid>
                <a:gridCol w="530605">
                  <a:extLst>
                    <a:ext uri="{9D8B030D-6E8A-4147-A177-3AD203B41FA5}">
                      <a16:colId xmlns:a16="http://schemas.microsoft.com/office/drawing/2014/main" val="3631097258"/>
                    </a:ext>
                  </a:extLst>
                </a:gridCol>
                <a:gridCol w="1054713">
                  <a:extLst>
                    <a:ext uri="{9D8B030D-6E8A-4147-A177-3AD203B41FA5}">
                      <a16:colId xmlns:a16="http://schemas.microsoft.com/office/drawing/2014/main" val="2232162674"/>
                    </a:ext>
                  </a:extLst>
                </a:gridCol>
                <a:gridCol w="1454607">
                  <a:extLst>
                    <a:ext uri="{9D8B030D-6E8A-4147-A177-3AD203B41FA5}">
                      <a16:colId xmlns:a16="http://schemas.microsoft.com/office/drawing/2014/main" val="338383093"/>
                    </a:ext>
                  </a:extLst>
                </a:gridCol>
                <a:gridCol w="4375339">
                  <a:extLst>
                    <a:ext uri="{9D8B030D-6E8A-4147-A177-3AD203B41FA5}">
                      <a16:colId xmlns:a16="http://schemas.microsoft.com/office/drawing/2014/main" val="1791273196"/>
                    </a:ext>
                  </a:extLst>
                </a:gridCol>
              </a:tblGrid>
              <a:tr h="33761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연동항목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노출 조건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3803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왕관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위인 경우 왕관 노출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골드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실버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575518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~1,000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 숫자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1,000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이상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“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순위 밖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920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순위 상승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하락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아이콘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업데이트 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분 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후 순위에 따른 상승 하락 아이콘 노출 기준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상승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직전 순위보다 높아진 경우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상승 아이콘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하락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직전 순위보다 낮아진 경우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하락 아이콘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순위 동일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별도 아이콘 없음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업데이트 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분 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과 후 순위를 비교하여 표시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648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프로필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사용자 프로필 이미지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프로필 이미지 없을 경우 기본 이미지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54195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레벨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여행만렙 레벨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해당 순위 사용자의 여행만렙 레벨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6083"/>
                  </a:ext>
                </a:extLst>
              </a:tr>
              <a:tr h="364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회원 닉네임 노출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최대 한 줄 이후 말줄임표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68679"/>
                  </a:ext>
                </a:extLst>
              </a:tr>
              <a:tr h="314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월 별 챌린지 피드 건 수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월 별 챌린지 피드 건 수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별 포인트 수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월의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/ 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조회 월 별 포인트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</a:t>
                      </a:r>
                      <a:br>
                        <a:rPr lang="en-US" altLang="ko-KR" sz="800" b="0">
                          <a:latin typeface="+mn-ea"/>
                          <a:ea typeface="+mn-ea"/>
                        </a:rPr>
                      </a:b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영역 미노출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챌린지만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 이상일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“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 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월의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 이상 등급 포함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건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만 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별만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 이상일 경우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: “$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조회 월 별 포인트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별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만 노출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32644"/>
                  </a:ext>
                </a:extLst>
              </a:tr>
              <a:tr h="7319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⑧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상금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위까지 상금 표기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50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b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endParaRPr lang="en-US" altLang="ko-KR" sz="800" kern="12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위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순위 밖 </a:t>
                      </a:r>
                      <a:r>
                        <a:rPr lang="en-US" altLang="ko-KR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0</a:t>
                      </a:r>
                      <a:r>
                        <a:rPr lang="ko-KR" altLang="en-US" sz="800" kern="12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21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17DDB8CF-F1A7-A48D-FB7B-C7384030B144}"/>
              </a:ext>
            </a:extLst>
          </p:cNvPr>
          <p:cNvGrpSpPr/>
          <p:nvPr/>
        </p:nvGrpSpPr>
        <p:grpSpPr>
          <a:xfrm>
            <a:off x="297892" y="1299834"/>
            <a:ext cx="2797767" cy="670789"/>
            <a:chOff x="297892" y="929502"/>
            <a:chExt cx="2797767" cy="67078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6015CE7-5C73-D559-52E1-90E0C28BEFCB}"/>
                </a:ext>
              </a:extLst>
            </p:cNvPr>
            <p:cNvGrpSpPr/>
            <p:nvPr/>
          </p:nvGrpSpPr>
          <p:grpSpPr>
            <a:xfrm>
              <a:off x="297892" y="1048306"/>
              <a:ext cx="2797767" cy="384220"/>
              <a:chOff x="408314" y="6120711"/>
              <a:chExt cx="2797767" cy="38422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4E3A5B3-6B02-49B6-7042-DBDCAE4A1A9D}"/>
                  </a:ext>
                </a:extLst>
              </p:cNvPr>
              <p:cNvGrpSpPr/>
              <p:nvPr/>
            </p:nvGrpSpPr>
            <p:grpSpPr>
              <a:xfrm>
                <a:off x="903217" y="6120711"/>
                <a:ext cx="2302864" cy="384220"/>
                <a:chOff x="3532475" y="5889681"/>
                <a:chExt cx="2302864" cy="38422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F1C078F-F1CE-9124-EE2E-118FD10660F2}"/>
                    </a:ext>
                  </a:extLst>
                </p:cNvPr>
                <p:cNvSpPr txBox="1"/>
                <p:nvPr/>
              </p:nvSpPr>
              <p:spPr>
                <a:xfrm>
                  <a:off x="3987295" y="5889681"/>
                  <a:ext cx="1256325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닉네임은열글자가최대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E8ABA26-D12C-BA61-2B11-6DB0B89D4719}"/>
                    </a:ext>
                  </a:extLst>
                </p:cNvPr>
                <p:cNvSpPr txBox="1"/>
                <p:nvPr/>
              </p:nvSpPr>
              <p:spPr>
                <a:xfrm>
                  <a:off x="5108973" y="5905963"/>
                  <a:ext cx="7263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상금 </a:t>
                  </a:r>
                  <a:b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</a:br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0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만ⓜ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9F450772-BD6B-2C50-B463-0BAF56A6921C}"/>
                    </a:ext>
                  </a:extLst>
                </p:cNvPr>
                <p:cNvGrpSpPr/>
                <p:nvPr/>
              </p:nvGrpSpPr>
              <p:grpSpPr>
                <a:xfrm>
                  <a:off x="3674392" y="5913539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277AA2FF-1AC8-A4FD-6B34-FB0EEBE2823D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C3C4B908-B867-6784-E2B0-8E6686B79829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5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93" name="이등변 삼각형 92">
                  <a:extLst>
                    <a:ext uri="{FF2B5EF4-FFF2-40B4-BE49-F238E27FC236}">
                      <a16:creationId xmlns:a16="http://schemas.microsoft.com/office/drawing/2014/main" id="{FA463D58-6F6D-6736-7834-B2D042503FAC}"/>
                    </a:ext>
                  </a:extLst>
                </p:cNvPr>
                <p:cNvSpPr/>
                <p:nvPr/>
              </p:nvSpPr>
              <p:spPr>
                <a:xfrm>
                  <a:off x="3532475" y="6040929"/>
                  <a:ext cx="96163" cy="8289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9F2F9F2-3C6E-8D4E-20C1-C7385B9B2290}"/>
                    </a:ext>
                  </a:extLst>
                </p:cNvPr>
                <p:cNvSpPr txBox="1"/>
                <p:nvPr/>
              </p:nvSpPr>
              <p:spPr>
                <a:xfrm>
                  <a:off x="3987296" y="6040929"/>
                  <a:ext cx="121272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챌린지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100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건 </a:t>
                  </a:r>
                  <a:r>
                    <a: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/ 19,860</a:t>
                  </a:r>
                  <a:r>
                    <a:rPr lang="ko-KR" altLang="en-US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별</a:t>
                  </a:r>
                  <a:endParaRPr lang="en-US" altLang="ko-KR" sz="7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13F14A-45D5-6D4E-BCDE-26C0BF5E0E09}"/>
                  </a:ext>
                </a:extLst>
              </p:cNvPr>
              <p:cNvSpPr txBox="1"/>
              <p:nvPr/>
            </p:nvSpPr>
            <p:spPr>
              <a:xfrm>
                <a:off x="408314" y="6234447"/>
                <a:ext cx="574059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1,000</a:t>
                </a:r>
              </a:p>
            </p:txBody>
          </p:sp>
        </p:grp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7EA15B7-AF52-808F-5944-E4B3083D0B86}"/>
                </a:ext>
              </a:extLst>
            </p:cNvPr>
            <p:cNvSpPr/>
            <p:nvPr/>
          </p:nvSpPr>
          <p:spPr>
            <a:xfrm>
              <a:off x="316042" y="929502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E675D1B-653F-1A08-2EE2-15A145706A78}"/>
                </a:ext>
              </a:extLst>
            </p:cNvPr>
            <p:cNvSpPr/>
            <p:nvPr/>
          </p:nvSpPr>
          <p:spPr>
            <a:xfrm>
              <a:off x="304359" y="1256310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4" name="그래픽 123" descr="왕관 윤곽선">
              <a:extLst>
                <a:ext uri="{FF2B5EF4-FFF2-40B4-BE49-F238E27FC236}">
                  <a16:creationId xmlns:a16="http://schemas.microsoft.com/office/drawing/2014/main" id="{4C7AA13B-FE29-2442-511A-385FF0F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5078" y="1023770"/>
              <a:ext cx="189688" cy="189688"/>
            </a:xfrm>
            <a:prstGeom prst="rect">
              <a:avLst/>
            </a:prstGeom>
          </p:spPr>
        </p:pic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764E096-94A9-951E-13B4-38E4F477E18B}"/>
                </a:ext>
              </a:extLst>
            </p:cNvPr>
            <p:cNvSpPr/>
            <p:nvPr/>
          </p:nvSpPr>
          <p:spPr>
            <a:xfrm>
              <a:off x="695423" y="99748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11205A0-4CDF-8C9F-F319-C2ECAD81C0B6}"/>
                </a:ext>
              </a:extLst>
            </p:cNvPr>
            <p:cNvSpPr/>
            <p:nvPr/>
          </p:nvSpPr>
          <p:spPr>
            <a:xfrm>
              <a:off x="1167572" y="965894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9AF537C-7A7A-B50C-9116-E7C320018D2B}"/>
                </a:ext>
              </a:extLst>
            </p:cNvPr>
            <p:cNvSpPr/>
            <p:nvPr/>
          </p:nvSpPr>
          <p:spPr>
            <a:xfrm>
              <a:off x="868659" y="1411755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FC20FE1-FEB9-057F-30CA-734463AFCEEF}"/>
                </a:ext>
              </a:extLst>
            </p:cNvPr>
            <p:cNvSpPr/>
            <p:nvPr/>
          </p:nvSpPr>
          <p:spPr>
            <a:xfrm>
              <a:off x="2318909" y="945897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B4F773A-F080-9729-9D2A-AF12082A9738}"/>
                </a:ext>
              </a:extLst>
            </p:cNvPr>
            <p:cNvSpPr/>
            <p:nvPr/>
          </p:nvSpPr>
          <p:spPr>
            <a:xfrm>
              <a:off x="2297107" y="129166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2B7478-1DD4-C8F2-A51A-E1F97D8533B7}"/>
                </a:ext>
              </a:extLst>
            </p:cNvPr>
            <p:cNvSpPr/>
            <p:nvPr/>
          </p:nvSpPr>
          <p:spPr>
            <a:xfrm>
              <a:off x="2809679" y="952589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endParaRPr lang="ko-KR" altLang="en-US" sz="9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FC49B7-0AB7-5B6C-F48B-08F82D0A72C5}"/>
                </a:ext>
              </a:extLst>
            </p:cNvPr>
            <p:cNvSpPr/>
            <p:nvPr/>
          </p:nvSpPr>
          <p:spPr>
            <a:xfrm>
              <a:off x="1296456" y="1219551"/>
              <a:ext cx="1072836" cy="15802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3629E3-A26B-C053-A292-F160AF524850}"/>
              </a:ext>
            </a:extLst>
          </p:cNvPr>
          <p:cNvSpPr/>
          <p:nvPr/>
        </p:nvSpPr>
        <p:spPr>
          <a:xfrm>
            <a:off x="6382089" y="1352937"/>
            <a:ext cx="2244598" cy="279180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DD8745-7043-8902-795A-4E9FDA8A2D82}"/>
              </a:ext>
            </a:extLst>
          </p:cNvPr>
          <p:cNvSpPr/>
          <p:nvPr/>
        </p:nvSpPr>
        <p:spPr>
          <a:xfrm>
            <a:off x="6379329" y="4135120"/>
            <a:ext cx="4038200" cy="391159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06402-5AD6-F307-C9BE-AD737F7196D1}"/>
              </a:ext>
            </a:extLst>
          </p:cNvPr>
          <p:cNvSpPr txBox="1"/>
          <p:nvPr/>
        </p:nvSpPr>
        <p:spPr>
          <a:xfrm>
            <a:off x="10026143" y="156270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34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D0A51-C96F-81FF-9F9A-566742BF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E2E918-51B3-E76C-E20E-E7CA9721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랭킹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이달의 랭킹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CD3B2-F8CD-14C3-0DDC-C9F14E62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64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0646F6C-04BB-EE8E-AEA5-89B2F57DA50D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802053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이달의 랭킹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월별 랭킹 보기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팝업 닫힘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이달의 랭킹 순위가 해당 년월의 랭킹 결과로 변경됨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</a:tbl>
          </a:graphicData>
        </a:graphic>
      </p:graphicFrame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6D401729-F0D1-FC3C-C8EC-886C41CCAC2E}"/>
              </a:ext>
            </a:extLst>
          </p:cNvPr>
          <p:cNvGrpSpPr/>
          <p:nvPr/>
        </p:nvGrpSpPr>
        <p:grpSpPr>
          <a:xfrm>
            <a:off x="1045584" y="576263"/>
            <a:ext cx="2817201" cy="6140451"/>
            <a:chOff x="1045584" y="576263"/>
            <a:chExt cx="2817201" cy="61404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2C7194-A3D3-EF85-4F15-B0C44899945F}"/>
                </a:ext>
              </a:extLst>
            </p:cNvPr>
            <p:cNvSpPr/>
            <p:nvPr/>
          </p:nvSpPr>
          <p:spPr>
            <a:xfrm>
              <a:off x="1046594" y="576263"/>
              <a:ext cx="2816191" cy="614045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Arrow Left">
              <a:extLst>
                <a:ext uri="{FF2B5EF4-FFF2-40B4-BE49-F238E27FC236}">
                  <a16:creationId xmlns:a16="http://schemas.microsoft.com/office/drawing/2014/main" id="{67FBB2A0-8E27-261B-30A3-D2BAEB69BB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8269" y="698327"/>
              <a:ext cx="178587" cy="150562"/>
            </a:xfrm>
            <a:custGeom>
              <a:avLst/>
              <a:gdLst>
                <a:gd name="T0" fmla="*/ 164 w 463"/>
                <a:gd name="T1" fmla="*/ 0 h 326"/>
                <a:gd name="T2" fmla="*/ 155 w 463"/>
                <a:gd name="T3" fmla="*/ 4 h 326"/>
                <a:gd name="T4" fmla="*/ 0 w 463"/>
                <a:gd name="T5" fmla="*/ 159 h 326"/>
                <a:gd name="T6" fmla="*/ 155 w 463"/>
                <a:gd name="T7" fmla="*/ 313 h 326"/>
                <a:gd name="T8" fmla="*/ 174 w 463"/>
                <a:gd name="T9" fmla="*/ 294 h 326"/>
                <a:gd name="T10" fmla="*/ 51 w 463"/>
                <a:gd name="T11" fmla="*/ 172 h 326"/>
                <a:gd name="T12" fmla="*/ 445 w 463"/>
                <a:gd name="T13" fmla="*/ 172 h 326"/>
                <a:gd name="T14" fmla="*/ 445 w 463"/>
                <a:gd name="T15" fmla="*/ 145 h 326"/>
                <a:gd name="T16" fmla="*/ 51 w 463"/>
                <a:gd name="T17" fmla="*/ 145 h 326"/>
                <a:gd name="T18" fmla="*/ 174 w 463"/>
                <a:gd name="T19" fmla="*/ 23 h 326"/>
                <a:gd name="T20" fmla="*/ 164 w 463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3" h="326">
                  <a:moveTo>
                    <a:pt x="164" y="0"/>
                  </a:moveTo>
                  <a:cubicBezTo>
                    <a:pt x="161" y="0"/>
                    <a:pt x="157" y="1"/>
                    <a:pt x="155" y="4"/>
                  </a:cubicBezTo>
                  <a:lnTo>
                    <a:pt x="0" y="159"/>
                  </a:lnTo>
                  <a:lnTo>
                    <a:pt x="155" y="313"/>
                  </a:lnTo>
                  <a:cubicBezTo>
                    <a:pt x="167" y="326"/>
                    <a:pt x="187" y="307"/>
                    <a:pt x="174" y="294"/>
                  </a:cubicBezTo>
                  <a:lnTo>
                    <a:pt x="51" y="172"/>
                  </a:lnTo>
                  <a:lnTo>
                    <a:pt x="445" y="172"/>
                  </a:lnTo>
                  <a:cubicBezTo>
                    <a:pt x="463" y="172"/>
                    <a:pt x="463" y="145"/>
                    <a:pt x="445" y="145"/>
                  </a:cubicBezTo>
                  <a:lnTo>
                    <a:pt x="51" y="145"/>
                  </a:lnTo>
                  <a:lnTo>
                    <a:pt x="174" y="23"/>
                  </a:lnTo>
                  <a:cubicBezTo>
                    <a:pt x="182" y="14"/>
                    <a:pt x="176" y="0"/>
                    <a:pt x="164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2713D5-099D-A134-7C84-A2ADBE92D171}"/>
                </a:ext>
              </a:extLst>
            </p:cNvPr>
            <p:cNvSpPr txBox="1"/>
            <p:nvPr/>
          </p:nvSpPr>
          <p:spPr>
            <a:xfrm>
              <a:off x="1255235" y="650371"/>
              <a:ext cx="17657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여행만렙</a:t>
              </a:r>
              <a:endParaRPr lang="ko-KR" altLang="en-US" sz="1000"/>
            </a:p>
          </p:txBody>
        </p:sp>
        <p:sp>
          <p:nvSpPr>
            <p:cNvPr id="9" name="Map">
              <a:extLst>
                <a:ext uri="{FF2B5EF4-FFF2-40B4-BE49-F238E27FC236}">
                  <a16:creationId xmlns:a16="http://schemas.microsoft.com/office/drawing/2014/main" id="{53FDB6EB-9DC1-FD62-E375-791C56FEC2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8792" y="698076"/>
              <a:ext cx="161925" cy="150813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D2A326-0E76-BCD7-7A97-01F8F9F990B9}"/>
                </a:ext>
              </a:extLst>
            </p:cNvPr>
            <p:cNvSpPr txBox="1"/>
            <p:nvPr/>
          </p:nvSpPr>
          <p:spPr>
            <a:xfrm>
              <a:off x="1052944" y="970700"/>
              <a:ext cx="19680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추천  최신  챌린지  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랭킹</a:t>
              </a:r>
              <a:endParaRPr lang="ko-KR" altLang="en-US" sz="1000" b="1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FB49A9-06ED-C128-B832-9AB8649BA9BD}"/>
                </a:ext>
              </a:extLst>
            </p:cNvPr>
            <p:cNvSpPr txBox="1"/>
            <p:nvPr/>
          </p:nvSpPr>
          <p:spPr>
            <a:xfrm>
              <a:off x="1883262" y="970700"/>
              <a:ext cx="19680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나의 여행만렙 </a:t>
              </a:r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&gt;</a:t>
              </a:r>
              <a:endParaRPr lang="ko-KR" altLang="en-US" sz="1000">
                <a:latin typeface="+mn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22CD98-3897-F532-FE38-9B662CFDD0BE}"/>
                </a:ext>
              </a:extLst>
            </p:cNvPr>
            <p:cNvGrpSpPr/>
            <p:nvPr/>
          </p:nvGrpSpPr>
          <p:grpSpPr>
            <a:xfrm>
              <a:off x="2764896" y="1004645"/>
              <a:ext cx="178330" cy="178330"/>
              <a:chOff x="2764896" y="1004645"/>
              <a:chExt cx="178330" cy="178330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C6B6D4CE-B2C8-F4CB-F1C8-95D856383339}"/>
                  </a:ext>
                </a:extLst>
              </p:cNvPr>
              <p:cNvSpPr/>
              <p:nvPr/>
            </p:nvSpPr>
            <p:spPr>
              <a:xfrm>
                <a:off x="2764896" y="1004645"/>
                <a:ext cx="178330" cy="17833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4" name="User">
                <a:extLst>
                  <a:ext uri="{FF2B5EF4-FFF2-40B4-BE49-F238E27FC236}">
                    <a16:creationId xmlns:a16="http://schemas.microsoft.com/office/drawing/2014/main" id="{E7EF15BD-DDDC-4C4E-E5AD-5208B9B55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3824" y="1026758"/>
                <a:ext cx="119096" cy="119155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DCE11C7-FF72-17B8-1798-1990629E5860}"/>
                </a:ext>
              </a:extLst>
            </p:cNvPr>
            <p:cNvCxnSpPr>
              <a:cxnSpLocks/>
            </p:cNvCxnSpPr>
            <p:nvPr/>
          </p:nvCxnSpPr>
          <p:spPr>
            <a:xfrm>
              <a:off x="2149962" y="1182975"/>
              <a:ext cx="213826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7F86DA-95FA-0F5C-952A-919D3A86C817}"/>
                </a:ext>
              </a:extLst>
            </p:cNvPr>
            <p:cNvSpPr/>
            <p:nvPr/>
          </p:nvSpPr>
          <p:spPr>
            <a:xfrm>
              <a:off x="1045584" y="1305872"/>
              <a:ext cx="2817201" cy="10772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당신이 선택하는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올해의 여행만렙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챌린지하고 여행경비 모아보세요</a:t>
              </a:r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!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01E39C4-3F8F-60DD-6B72-657F5EAFBF08}"/>
                </a:ext>
              </a:extLst>
            </p:cNvPr>
            <p:cNvSpPr/>
            <p:nvPr/>
          </p:nvSpPr>
          <p:spPr>
            <a:xfrm>
              <a:off x="1045584" y="2382958"/>
              <a:ext cx="2817201" cy="3367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001AD35-3465-DEBA-74EB-D2E379D3032A}"/>
                </a:ext>
              </a:extLst>
            </p:cNvPr>
            <p:cNvSpPr/>
            <p:nvPr/>
          </p:nvSpPr>
          <p:spPr>
            <a:xfrm>
              <a:off x="1125951" y="2451593"/>
              <a:ext cx="491903" cy="199298"/>
            </a:xfrm>
            <a:prstGeom prst="roundRect">
              <a:avLst>
                <a:gd name="adj" fmla="val 40425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FAD30-2F61-57F0-9CCC-9B53C5975ACD}"/>
                </a:ext>
              </a:extLst>
            </p:cNvPr>
            <p:cNvSpPr txBox="1"/>
            <p:nvPr/>
          </p:nvSpPr>
          <p:spPr>
            <a:xfrm>
              <a:off x="1083942" y="2817182"/>
              <a:ext cx="21831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이달의 랭킹</a:t>
              </a:r>
              <a:endParaRPr lang="en-US" altLang="ko-KR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3DC778-80C0-4E7F-2121-8DC3EF9C8BE9}"/>
                </a:ext>
              </a:extLst>
            </p:cNvPr>
            <p:cNvSpPr txBox="1"/>
            <p:nvPr/>
          </p:nvSpPr>
          <p:spPr>
            <a:xfrm>
              <a:off x="1575184" y="2442050"/>
              <a:ext cx="2205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12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월 랭킹 뿌요뿌요님 </a:t>
              </a:r>
              <a:r>
                <a: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1</a:t>
              </a:r>
              <a:r>
                <a: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등 축하합니다</a:t>
              </a:r>
              <a:endParaRPr lang="en-US" altLang="ko-KR" sz="9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5A4DE4-DFC6-215E-245F-FCF97FE96CFA}"/>
                </a:ext>
              </a:extLst>
            </p:cNvPr>
            <p:cNvSpPr txBox="1"/>
            <p:nvPr/>
          </p:nvSpPr>
          <p:spPr>
            <a:xfrm>
              <a:off x="1441325" y="2829298"/>
              <a:ext cx="218312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2025.01.15 23:15 </a:t>
              </a: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기준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7" name="Info">
              <a:extLst>
                <a:ext uri="{FF2B5EF4-FFF2-40B4-BE49-F238E27FC236}">
                  <a16:creationId xmlns:a16="http://schemas.microsoft.com/office/drawing/2014/main" id="{3A31369D-EFC0-8A29-F2E7-B612D86A6E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0764" y="2872110"/>
              <a:ext cx="120328" cy="120328"/>
            </a:xfrm>
            <a:custGeom>
              <a:avLst/>
              <a:gdLst>
                <a:gd name="T0" fmla="*/ 333 w 666"/>
                <a:gd name="T1" fmla="*/ 0 h 667"/>
                <a:gd name="T2" fmla="*/ 0 w 666"/>
                <a:gd name="T3" fmla="*/ 333 h 667"/>
                <a:gd name="T4" fmla="*/ 333 w 666"/>
                <a:gd name="T5" fmla="*/ 667 h 667"/>
                <a:gd name="T6" fmla="*/ 666 w 666"/>
                <a:gd name="T7" fmla="*/ 333 h 667"/>
                <a:gd name="T8" fmla="*/ 333 w 666"/>
                <a:gd name="T9" fmla="*/ 0 h 667"/>
                <a:gd name="T10" fmla="*/ 333 w 666"/>
                <a:gd name="T11" fmla="*/ 27 h 667"/>
                <a:gd name="T12" fmla="*/ 640 w 666"/>
                <a:gd name="T13" fmla="*/ 333 h 667"/>
                <a:gd name="T14" fmla="*/ 333 w 666"/>
                <a:gd name="T15" fmla="*/ 640 h 667"/>
                <a:gd name="T16" fmla="*/ 26 w 666"/>
                <a:gd name="T17" fmla="*/ 333 h 667"/>
                <a:gd name="T18" fmla="*/ 333 w 666"/>
                <a:gd name="T19" fmla="*/ 27 h 667"/>
                <a:gd name="T20" fmla="*/ 317 w 666"/>
                <a:gd name="T21" fmla="*/ 172 h 667"/>
                <a:gd name="T22" fmla="*/ 312 w 666"/>
                <a:gd name="T23" fmla="*/ 177 h 667"/>
                <a:gd name="T24" fmla="*/ 312 w 666"/>
                <a:gd name="T25" fmla="*/ 212 h 667"/>
                <a:gd name="T26" fmla="*/ 317 w 666"/>
                <a:gd name="T27" fmla="*/ 217 h 667"/>
                <a:gd name="T28" fmla="*/ 349 w 666"/>
                <a:gd name="T29" fmla="*/ 217 h 667"/>
                <a:gd name="T30" fmla="*/ 354 w 666"/>
                <a:gd name="T31" fmla="*/ 212 h 667"/>
                <a:gd name="T32" fmla="*/ 354 w 666"/>
                <a:gd name="T33" fmla="*/ 177 h 667"/>
                <a:gd name="T34" fmla="*/ 349 w 666"/>
                <a:gd name="T35" fmla="*/ 172 h 667"/>
                <a:gd name="T36" fmla="*/ 317 w 666"/>
                <a:gd name="T37" fmla="*/ 172 h 667"/>
                <a:gd name="T38" fmla="*/ 318 w 666"/>
                <a:gd name="T39" fmla="*/ 268 h 667"/>
                <a:gd name="T40" fmla="*/ 313 w 666"/>
                <a:gd name="T41" fmla="*/ 273 h 667"/>
                <a:gd name="T42" fmla="*/ 313 w 666"/>
                <a:gd name="T43" fmla="*/ 492 h 667"/>
                <a:gd name="T44" fmla="*/ 318 w 666"/>
                <a:gd name="T45" fmla="*/ 497 h 667"/>
                <a:gd name="T46" fmla="*/ 348 w 666"/>
                <a:gd name="T47" fmla="*/ 497 h 667"/>
                <a:gd name="T48" fmla="*/ 353 w 666"/>
                <a:gd name="T49" fmla="*/ 492 h 667"/>
                <a:gd name="T50" fmla="*/ 353 w 666"/>
                <a:gd name="T51" fmla="*/ 273 h 667"/>
                <a:gd name="T52" fmla="*/ 348 w 666"/>
                <a:gd name="T53" fmla="*/ 268 h 667"/>
                <a:gd name="T54" fmla="*/ 318 w 666"/>
                <a:gd name="T55" fmla="*/ 26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149" y="0"/>
                    <a:pt x="0" y="149"/>
                    <a:pt x="0" y="333"/>
                  </a:cubicBezTo>
                  <a:cubicBezTo>
                    <a:pt x="0" y="517"/>
                    <a:pt x="149" y="667"/>
                    <a:pt x="333" y="667"/>
                  </a:cubicBezTo>
                  <a:cubicBezTo>
                    <a:pt x="517" y="667"/>
                    <a:pt x="666" y="517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2" y="27"/>
                    <a:pt x="640" y="164"/>
                    <a:pt x="640" y="333"/>
                  </a:cubicBezTo>
                  <a:cubicBezTo>
                    <a:pt x="640" y="503"/>
                    <a:pt x="502" y="640"/>
                    <a:pt x="333" y="640"/>
                  </a:cubicBezTo>
                  <a:cubicBezTo>
                    <a:pt x="163" y="640"/>
                    <a:pt x="26" y="503"/>
                    <a:pt x="26" y="333"/>
                  </a:cubicBezTo>
                  <a:cubicBezTo>
                    <a:pt x="26" y="164"/>
                    <a:pt x="163" y="27"/>
                    <a:pt x="333" y="27"/>
                  </a:cubicBezTo>
                  <a:close/>
                  <a:moveTo>
                    <a:pt x="317" y="172"/>
                  </a:moveTo>
                  <a:cubicBezTo>
                    <a:pt x="314" y="172"/>
                    <a:pt x="312" y="174"/>
                    <a:pt x="312" y="177"/>
                  </a:cubicBezTo>
                  <a:lnTo>
                    <a:pt x="312" y="212"/>
                  </a:lnTo>
                  <a:cubicBezTo>
                    <a:pt x="312" y="215"/>
                    <a:pt x="314" y="217"/>
                    <a:pt x="317" y="217"/>
                  </a:cubicBezTo>
                  <a:lnTo>
                    <a:pt x="349" y="217"/>
                  </a:lnTo>
                  <a:cubicBezTo>
                    <a:pt x="352" y="217"/>
                    <a:pt x="354" y="215"/>
                    <a:pt x="354" y="212"/>
                  </a:cubicBezTo>
                  <a:lnTo>
                    <a:pt x="354" y="177"/>
                  </a:lnTo>
                  <a:cubicBezTo>
                    <a:pt x="354" y="174"/>
                    <a:pt x="352" y="172"/>
                    <a:pt x="349" y="172"/>
                  </a:cubicBezTo>
                  <a:lnTo>
                    <a:pt x="317" y="172"/>
                  </a:lnTo>
                  <a:close/>
                  <a:moveTo>
                    <a:pt x="318" y="268"/>
                  </a:moveTo>
                  <a:cubicBezTo>
                    <a:pt x="315" y="268"/>
                    <a:pt x="313" y="270"/>
                    <a:pt x="313" y="273"/>
                  </a:cubicBezTo>
                  <a:lnTo>
                    <a:pt x="313" y="492"/>
                  </a:lnTo>
                  <a:cubicBezTo>
                    <a:pt x="313" y="495"/>
                    <a:pt x="315" y="497"/>
                    <a:pt x="318" y="497"/>
                  </a:cubicBezTo>
                  <a:lnTo>
                    <a:pt x="348" y="497"/>
                  </a:lnTo>
                  <a:cubicBezTo>
                    <a:pt x="351" y="497"/>
                    <a:pt x="353" y="495"/>
                    <a:pt x="353" y="492"/>
                  </a:cubicBezTo>
                  <a:lnTo>
                    <a:pt x="353" y="273"/>
                  </a:lnTo>
                  <a:cubicBezTo>
                    <a:pt x="353" y="270"/>
                    <a:pt x="351" y="268"/>
                    <a:pt x="348" y="268"/>
                  </a:cubicBezTo>
                  <a:lnTo>
                    <a:pt x="318" y="2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Chevron Down">
              <a:extLst>
                <a:ext uri="{FF2B5EF4-FFF2-40B4-BE49-F238E27FC236}">
                  <a16:creationId xmlns:a16="http://schemas.microsoft.com/office/drawing/2014/main" id="{A368E75B-13DD-1E08-70C6-1214E75028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6839" y="2910095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677DE40-4CD1-47C3-1EEA-FCED69700E3E}"/>
                </a:ext>
              </a:extLst>
            </p:cNvPr>
            <p:cNvGrpSpPr/>
            <p:nvPr/>
          </p:nvGrpSpPr>
          <p:grpSpPr>
            <a:xfrm>
              <a:off x="1125951" y="3256609"/>
              <a:ext cx="2660231" cy="3179246"/>
              <a:chOff x="1125951" y="3256609"/>
              <a:chExt cx="2660231" cy="3179246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EEB9717B-6293-00C2-C918-9ABF569630C1}"/>
                  </a:ext>
                </a:extLst>
              </p:cNvPr>
              <p:cNvGrpSpPr/>
              <p:nvPr/>
            </p:nvGrpSpPr>
            <p:grpSpPr>
              <a:xfrm>
                <a:off x="1125951" y="5492629"/>
                <a:ext cx="2646649" cy="517306"/>
                <a:chOff x="1125951" y="4885288"/>
                <a:chExt cx="2646649" cy="517306"/>
              </a:xfrm>
            </p:grpSpPr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72F8D19E-192F-BEAD-E69B-10523BFB338B}"/>
                    </a:ext>
                  </a:extLst>
                </p:cNvPr>
                <p:cNvSpPr/>
                <p:nvPr/>
              </p:nvSpPr>
              <p:spPr>
                <a:xfrm>
                  <a:off x="1125951" y="4885288"/>
                  <a:ext cx="2646649" cy="51730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59DF1E82-1A54-DC83-86A0-A9898C6FD958}"/>
                    </a:ext>
                  </a:extLst>
                </p:cNvPr>
                <p:cNvGrpSpPr/>
                <p:nvPr/>
              </p:nvGrpSpPr>
              <p:grpSpPr>
                <a:xfrm>
                  <a:off x="1133403" y="4951561"/>
                  <a:ext cx="2590135" cy="393224"/>
                  <a:chOff x="1133403" y="4930069"/>
                  <a:chExt cx="2590135" cy="393224"/>
                </a:xfrm>
              </p:grpSpPr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A82025B4-3E4C-DE14-72ED-12E6873801F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502404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5</a:t>
                    </a:r>
                  </a:p>
                </p:txBody>
              </p: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2D6ECD5F-F548-F6ED-BC4F-5CA1B9B58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4939073"/>
                    <a:ext cx="665312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jekdjfsldk</a:t>
                    </a:r>
                  </a:p>
                </p:txBody>
              </p: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D866B6C0-2110-B0F9-ACF3-9DF726F57F6E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172" y="4930069"/>
                    <a:ext cx="726366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상금 </a:t>
                    </a:r>
                    <a:b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</a:br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15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만ⓜ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B68E2B3E-CB5E-CFEE-5E32-E81B6DDB497A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496293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225" name="타원 224">
                      <a:extLst>
                        <a:ext uri="{FF2B5EF4-FFF2-40B4-BE49-F238E27FC236}">
                          <a16:creationId xmlns:a16="http://schemas.microsoft.com/office/drawing/2014/main" id="{D091A5A8-C402-1208-E624-320A05E165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226" name="타원 225">
                      <a:extLst>
                        <a:ext uri="{FF2B5EF4-FFF2-40B4-BE49-F238E27FC236}">
                          <a16:creationId xmlns:a16="http://schemas.microsoft.com/office/drawing/2014/main" id="{4FC2F20B-8580-6B8A-F27E-A756A7F9C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AEDF88DF-D786-016E-CF9F-F4607EFE1CDB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509032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ECB9B250-66A4-5A27-2DE0-F368E6459653}"/>
                  </a:ext>
                </a:extLst>
              </p:cNvPr>
              <p:cNvGrpSpPr/>
              <p:nvPr/>
            </p:nvGrpSpPr>
            <p:grpSpPr>
              <a:xfrm>
                <a:off x="1133403" y="6051635"/>
                <a:ext cx="1954814" cy="384220"/>
                <a:chOff x="1133403" y="5384993"/>
                <a:chExt cx="1954814" cy="384220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BFB310D9-8C47-5740-F8B9-93CF23516B54}"/>
                    </a:ext>
                  </a:extLst>
                </p:cNvPr>
                <p:cNvGrpSpPr/>
                <p:nvPr/>
              </p:nvGrpSpPr>
              <p:grpSpPr>
                <a:xfrm>
                  <a:off x="1562591" y="5408851"/>
                  <a:ext cx="360682" cy="360362"/>
                  <a:chOff x="1594852" y="3241557"/>
                  <a:chExt cx="360682" cy="360362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A513D6BE-841E-CC36-CDA7-C590AECB7D4C}"/>
                      </a:ext>
                    </a:extLst>
                  </p:cNvPr>
                  <p:cNvSpPr/>
                  <p:nvPr/>
                </p:nvSpPr>
                <p:spPr>
                  <a:xfrm>
                    <a:off x="1617854" y="3241557"/>
                    <a:ext cx="337680" cy="3376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FDF4237D-25F0-DA77-B043-A1017FA69C66}"/>
                      </a:ext>
                    </a:extLst>
                  </p:cNvPr>
                  <p:cNvSpPr/>
                  <p:nvPr/>
                </p:nvSpPr>
                <p:spPr>
                  <a:xfrm>
                    <a:off x="1594852" y="3461062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1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2114798F-1412-F374-702B-29F148356BE6}"/>
                    </a:ext>
                  </a:extLst>
                </p:cNvPr>
                <p:cNvGrpSpPr/>
                <p:nvPr/>
              </p:nvGrpSpPr>
              <p:grpSpPr>
                <a:xfrm>
                  <a:off x="1133403" y="5384993"/>
                  <a:ext cx="1954814" cy="351303"/>
                  <a:chOff x="1133403" y="5384993"/>
                  <a:chExt cx="1954814" cy="351303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5BF0787C-FE49-C347-4343-7A6F2F5E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546996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6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72D1B8F1-C6F5-8A3A-4183-A5447E41B9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5384993"/>
                    <a:ext cx="665312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햄슈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232" name="이등변 삼각형 231">
                    <a:extLst>
                      <a:ext uri="{FF2B5EF4-FFF2-40B4-BE49-F238E27FC236}">
                        <a16:creationId xmlns:a16="http://schemas.microsoft.com/office/drawing/2014/main" id="{920721D4-68C7-60AB-B303-52B3D233C9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0674" y="5536241"/>
                    <a:ext cx="96163" cy="82899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9217FD2A-8FB5-06E7-A81A-59A7509CC721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553624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074B3E05-87B8-CD2E-025A-E1250C0A217E}"/>
                  </a:ext>
                </a:extLst>
              </p:cNvPr>
              <p:cNvGrpSpPr/>
              <p:nvPr/>
            </p:nvGrpSpPr>
            <p:grpSpPr>
              <a:xfrm>
                <a:off x="1133403" y="4933624"/>
                <a:ext cx="2646649" cy="517306"/>
                <a:chOff x="1133403" y="4518180"/>
                <a:chExt cx="2646649" cy="517306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DEFFCF19-06DF-F00A-72A9-D514DF260A70}"/>
                    </a:ext>
                  </a:extLst>
                </p:cNvPr>
                <p:cNvGrpSpPr/>
                <p:nvPr/>
              </p:nvGrpSpPr>
              <p:grpSpPr>
                <a:xfrm>
                  <a:off x="1133403" y="4579262"/>
                  <a:ext cx="2590135" cy="393224"/>
                  <a:chOff x="1133403" y="4484149"/>
                  <a:chExt cx="2590135" cy="393224"/>
                </a:xfrm>
              </p:grpSpPr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4192CFA0-AF88-E604-BA5A-CB40A49C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457812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4</a:t>
                    </a:r>
                  </a:p>
                </p:txBody>
              </p:sp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37CF59D8-6214-887F-EF98-E9DFBC114B4D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4" y="4493153"/>
                    <a:ext cx="1256325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닉네임은열글자가최대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86E20D6-2A20-86BC-42BA-497C79FCFE5B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172" y="4484149"/>
                    <a:ext cx="726366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상금 </a:t>
                    </a:r>
                    <a:b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</a:br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20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만ⓜ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grpSp>
                <p:nvGrpSpPr>
                  <p:cNvPr id="213" name="그룹 212">
                    <a:extLst>
                      <a:ext uri="{FF2B5EF4-FFF2-40B4-BE49-F238E27FC236}">
                        <a16:creationId xmlns:a16="http://schemas.microsoft.com/office/drawing/2014/main" id="{83A48D23-F4D8-4C00-B0D0-DBEF01243EA9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451701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216" name="타원 215">
                      <a:extLst>
                        <a:ext uri="{FF2B5EF4-FFF2-40B4-BE49-F238E27FC236}">
                          <a16:creationId xmlns:a16="http://schemas.microsoft.com/office/drawing/2014/main" id="{39D05EB5-8AFA-807E-F23D-FAA33F47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217" name="타원 216">
                      <a:extLst>
                        <a:ext uri="{FF2B5EF4-FFF2-40B4-BE49-F238E27FC236}">
                          <a16:creationId xmlns:a16="http://schemas.microsoft.com/office/drawing/2014/main" id="{B362FAAF-7899-7550-992F-2B8365986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214" name="이등변 삼각형 213">
                    <a:extLst>
                      <a:ext uri="{FF2B5EF4-FFF2-40B4-BE49-F238E27FC236}">
                        <a16:creationId xmlns:a16="http://schemas.microsoft.com/office/drawing/2014/main" id="{0641A947-DAEF-212C-4736-8C80CFEB450C}"/>
                      </a:ext>
                    </a:extLst>
                  </p:cNvPr>
                  <p:cNvSpPr/>
                  <p:nvPr/>
                </p:nvSpPr>
                <p:spPr>
                  <a:xfrm>
                    <a:off x="1420674" y="4644401"/>
                    <a:ext cx="96163" cy="82899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0F405282-24B7-6BE1-DE99-195563E81CCE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464440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CF2FDCD3-BF54-3D95-B791-E33CE3D8DD3E}"/>
                    </a:ext>
                  </a:extLst>
                </p:cNvPr>
                <p:cNvSpPr/>
                <p:nvPr/>
              </p:nvSpPr>
              <p:spPr>
                <a:xfrm>
                  <a:off x="1133403" y="4518180"/>
                  <a:ext cx="2646649" cy="517306"/>
                </a:xfrm>
                <a:prstGeom prst="round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A9206F99-3174-B018-3BD6-B0ECBAACDDEE}"/>
                  </a:ext>
                </a:extLst>
              </p:cNvPr>
              <p:cNvGrpSpPr/>
              <p:nvPr/>
            </p:nvGrpSpPr>
            <p:grpSpPr>
              <a:xfrm>
                <a:off x="1133403" y="4374619"/>
                <a:ext cx="2646649" cy="517306"/>
                <a:chOff x="1133403" y="3981243"/>
                <a:chExt cx="2646649" cy="517306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6C33B095-848B-2D72-E261-5AD662958689}"/>
                    </a:ext>
                  </a:extLst>
                </p:cNvPr>
                <p:cNvGrpSpPr/>
                <p:nvPr/>
              </p:nvGrpSpPr>
              <p:grpSpPr>
                <a:xfrm>
                  <a:off x="1133403" y="4013297"/>
                  <a:ext cx="2590135" cy="436807"/>
                  <a:chOff x="1133403" y="3994646"/>
                  <a:chExt cx="2590135" cy="436807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57FE7C8-1C3B-6CBD-478B-16A58F311F0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413220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51BD562-6FCF-111D-0A7B-4CD8E10E1B77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4047233"/>
                    <a:ext cx="665312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햄슈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6623DD4-C2D3-A469-B7B1-F8F290EFFD8C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172" y="4038229"/>
                    <a:ext cx="726366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상금 </a:t>
                    </a:r>
                    <a:b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</a:br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12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만ⓜ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381862F-D9B3-8900-B717-90E828C27B29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407109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F999A5C1-0500-E8B4-E31C-38E56E4E6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6" name="타원 45">
                      <a:extLst>
                        <a:ext uri="{FF2B5EF4-FFF2-40B4-BE49-F238E27FC236}">
                          <a16:creationId xmlns:a16="http://schemas.microsoft.com/office/drawing/2014/main" id="{5E477DAB-0EC4-33F3-4131-A5BBBCD13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43" name="이등변 삼각형 42">
                    <a:extLst>
                      <a:ext uri="{FF2B5EF4-FFF2-40B4-BE49-F238E27FC236}">
                        <a16:creationId xmlns:a16="http://schemas.microsoft.com/office/drawing/2014/main" id="{09F72792-8363-9A48-8800-F0D4D14E77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0674" y="4198481"/>
                    <a:ext cx="96163" cy="82899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9CE7362-BF6F-75AF-AFBD-650C0ED468BA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419848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pic>
                <p:nvPicPr>
                  <p:cNvPr id="129" name="그래픽 128" descr="왕관 윤곽선">
                    <a:extLst>
                      <a:ext uri="{FF2B5EF4-FFF2-40B4-BE49-F238E27FC236}">
                        <a16:creationId xmlns:a16="http://schemas.microsoft.com/office/drawing/2014/main" id="{9E786D8E-172E-D0AC-6673-F4F8BADDCE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12715" y="3994646"/>
                    <a:ext cx="189688" cy="1896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2577521D-A81A-2A5B-84CF-789B5A93F694}"/>
                    </a:ext>
                  </a:extLst>
                </p:cNvPr>
                <p:cNvSpPr/>
                <p:nvPr/>
              </p:nvSpPr>
              <p:spPr>
                <a:xfrm>
                  <a:off x="1133403" y="3981243"/>
                  <a:ext cx="2646649" cy="517306"/>
                </a:xfrm>
                <a:prstGeom prst="round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7C8B8222-1B44-C5E3-283E-BB879561BC6F}"/>
                  </a:ext>
                </a:extLst>
              </p:cNvPr>
              <p:cNvGrpSpPr/>
              <p:nvPr/>
            </p:nvGrpSpPr>
            <p:grpSpPr>
              <a:xfrm>
                <a:off x="1133403" y="3815614"/>
                <a:ext cx="2646649" cy="517306"/>
                <a:chOff x="1133403" y="3828331"/>
                <a:chExt cx="2646649" cy="517306"/>
              </a:xfrm>
            </p:grpSpPr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8CFD2132-4375-0984-BC15-1D5840948CE9}"/>
                    </a:ext>
                  </a:extLst>
                </p:cNvPr>
                <p:cNvSpPr/>
                <p:nvPr/>
              </p:nvSpPr>
              <p:spPr>
                <a:xfrm>
                  <a:off x="1133403" y="3828331"/>
                  <a:ext cx="2646649" cy="517306"/>
                </a:xfrm>
                <a:prstGeom prst="round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1501BB9-F08D-5A3F-5115-09D73FD7A7CC}"/>
                    </a:ext>
                  </a:extLst>
                </p:cNvPr>
                <p:cNvGrpSpPr/>
                <p:nvPr/>
              </p:nvGrpSpPr>
              <p:grpSpPr>
                <a:xfrm>
                  <a:off x="1133403" y="3874782"/>
                  <a:ext cx="2590135" cy="431576"/>
                  <a:chOff x="1133403" y="3553957"/>
                  <a:chExt cx="2590135" cy="431576"/>
                </a:xfrm>
              </p:grpSpPr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BC90F39-6CC2-CF81-374F-39FF955827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368628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2</a:t>
                    </a:r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AA1D7CEF-C654-2EB3-A885-D3CE33CBA161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3601313"/>
                    <a:ext cx="665312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jekdjfsldk</a:t>
                    </a:r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4764676-DDBE-DEDB-A9F1-60906F6662CB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172" y="3610560"/>
                    <a:ext cx="726366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상금 </a:t>
                    </a:r>
                    <a:b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</a:br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15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만ⓜ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82935CBB-C708-CE1D-F4F0-04EBF94A6E2A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362517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159" name="타원 158">
                      <a:extLst>
                        <a:ext uri="{FF2B5EF4-FFF2-40B4-BE49-F238E27FC236}">
                          <a16:creationId xmlns:a16="http://schemas.microsoft.com/office/drawing/2014/main" id="{5ABCF116-46D8-A766-84BD-9F3E0D0CC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60" name="타원 159">
                      <a:extLst>
                        <a:ext uri="{FF2B5EF4-FFF2-40B4-BE49-F238E27FC236}">
                          <a16:creationId xmlns:a16="http://schemas.microsoft.com/office/drawing/2014/main" id="{5A0485FC-955B-8663-6C03-B28D09069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729180F4-39D6-1F2C-60C8-76C495F4CB34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375256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pic>
                <p:nvPicPr>
                  <p:cNvPr id="158" name="그래픽 157" descr="왕관 윤곽선">
                    <a:extLst>
                      <a:ext uri="{FF2B5EF4-FFF2-40B4-BE49-F238E27FC236}">
                        <a16:creationId xmlns:a16="http://schemas.microsoft.com/office/drawing/2014/main" id="{C5C85A3D-D858-BA88-6A47-4E271E8F30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12715" y="3553957"/>
                    <a:ext cx="189688" cy="18968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B3A1E5FD-46B7-8094-8E69-C25469CBC0B9}"/>
                  </a:ext>
                </a:extLst>
              </p:cNvPr>
              <p:cNvGrpSpPr/>
              <p:nvPr/>
            </p:nvGrpSpPr>
            <p:grpSpPr>
              <a:xfrm>
                <a:off x="1133403" y="3256609"/>
                <a:ext cx="2652779" cy="517306"/>
                <a:chOff x="1133403" y="3256609"/>
                <a:chExt cx="2652779" cy="517306"/>
              </a:xfrm>
            </p:grpSpPr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1CEEF842-94D2-3FA3-A682-CA748F9D07ED}"/>
                    </a:ext>
                  </a:extLst>
                </p:cNvPr>
                <p:cNvGrpSpPr/>
                <p:nvPr/>
              </p:nvGrpSpPr>
              <p:grpSpPr>
                <a:xfrm>
                  <a:off x="1133403" y="3289797"/>
                  <a:ext cx="2590135" cy="433491"/>
                  <a:chOff x="1133403" y="3106122"/>
                  <a:chExt cx="2590135" cy="433491"/>
                </a:xfrm>
              </p:grpSpPr>
              <p:pic>
                <p:nvPicPr>
                  <p:cNvPr id="265" name="그래픽 264" descr="왕관 윤곽선">
                    <a:extLst>
                      <a:ext uri="{FF2B5EF4-FFF2-40B4-BE49-F238E27FC236}">
                        <a16:creationId xmlns:a16="http://schemas.microsoft.com/office/drawing/2014/main" id="{6B0D1F4E-E698-ABCD-96A2-9A8C2D856A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12715" y="3106122"/>
                    <a:ext cx="189688" cy="189688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059FF32-D4CE-E08E-9944-6EB11ABDA3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403" y="3240369"/>
                    <a:ext cx="33768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9328E0C-2A5F-2BAC-A071-441FF30A97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4" y="3155393"/>
                    <a:ext cx="1256325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닉네임은열글자가최대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FD0F681-4E2B-EEEC-F87E-DA469A68385D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172" y="3171675"/>
                    <a:ext cx="726366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상금 </a:t>
                    </a:r>
                    <a:b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</a:br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20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만ⓜ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C09A0518-2477-FFA3-8186-2C45F87C2A6B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317925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069BCC4A-F495-3415-685E-6089AD731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E3510C75-E009-5760-9EBC-88F286C23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20" name="이등변 삼각형 19">
                    <a:extLst>
                      <a:ext uri="{FF2B5EF4-FFF2-40B4-BE49-F238E27FC236}">
                        <a16:creationId xmlns:a16="http://schemas.microsoft.com/office/drawing/2014/main" id="{7A3A72E1-A368-ECBF-D07D-FD6B5ED9B90A}"/>
                      </a:ext>
                    </a:extLst>
                  </p:cNvPr>
                  <p:cNvSpPr/>
                  <p:nvPr/>
                </p:nvSpPr>
                <p:spPr>
                  <a:xfrm>
                    <a:off x="1420674" y="3306641"/>
                    <a:ext cx="96163" cy="82899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A7A0A87-C20A-C606-7709-9A1FECE73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495" y="3306641"/>
                    <a:ext cx="121272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챌린지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100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건 </a:t>
                    </a:r>
                    <a:r>
                      <a: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/ 19,860</a:t>
                    </a:r>
                    <a:r>
                      <a:rPr lang="ko-KR" altLang="en-US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별</a:t>
                    </a:r>
                    <a:endParaRPr lang="en-US" altLang="ko-KR" sz="7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id="{613DF429-F4EF-4F57-770F-EF3F9C2A948E}"/>
                    </a:ext>
                  </a:extLst>
                </p:cNvPr>
                <p:cNvSpPr/>
                <p:nvPr/>
              </p:nvSpPr>
              <p:spPr>
                <a:xfrm>
                  <a:off x="1139533" y="3256609"/>
                  <a:ext cx="2646649" cy="517306"/>
                </a:xfrm>
                <a:prstGeom prst="round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996796-91BF-B064-698B-CC6C6DB364D1}"/>
              </a:ext>
            </a:extLst>
          </p:cNvPr>
          <p:cNvCxnSpPr>
            <a:cxnSpLocks/>
          </p:cNvCxnSpPr>
          <p:nvPr/>
        </p:nvCxnSpPr>
        <p:spPr>
          <a:xfrm>
            <a:off x="1951302" y="2890952"/>
            <a:ext cx="2830943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7B17B694-C6D3-2199-04F7-FBE54281CE39}"/>
              </a:ext>
            </a:extLst>
          </p:cNvPr>
          <p:cNvGrpSpPr/>
          <p:nvPr/>
        </p:nvGrpSpPr>
        <p:grpSpPr>
          <a:xfrm>
            <a:off x="4783255" y="575676"/>
            <a:ext cx="2821846" cy="6141038"/>
            <a:chOff x="4783255" y="575676"/>
            <a:chExt cx="2821846" cy="6141038"/>
          </a:xfrm>
        </p:grpSpPr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621B2FC8-EB17-C341-E88B-93645A8DBE1B}"/>
                </a:ext>
              </a:extLst>
            </p:cNvPr>
            <p:cNvGrpSpPr/>
            <p:nvPr/>
          </p:nvGrpSpPr>
          <p:grpSpPr>
            <a:xfrm>
              <a:off x="4787900" y="576263"/>
              <a:ext cx="2817201" cy="6140451"/>
              <a:chOff x="1045584" y="576263"/>
              <a:chExt cx="2817201" cy="6140451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50C11C8B-9EDC-9D9B-C27E-3AF902A2F9B7}"/>
                  </a:ext>
                </a:extLst>
              </p:cNvPr>
              <p:cNvSpPr/>
              <p:nvPr/>
            </p:nvSpPr>
            <p:spPr>
              <a:xfrm>
                <a:off x="1046594" y="576263"/>
                <a:ext cx="2816191" cy="614045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351" name="Arrow Left">
                <a:extLst>
                  <a:ext uri="{FF2B5EF4-FFF2-40B4-BE49-F238E27FC236}">
                    <a16:creationId xmlns:a16="http://schemas.microsoft.com/office/drawing/2014/main" id="{110E1964-FBCB-BF0C-9B7E-6A8A17BBBE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18269" y="698327"/>
                <a:ext cx="178587" cy="150562"/>
              </a:xfrm>
              <a:custGeom>
                <a:avLst/>
                <a:gdLst>
                  <a:gd name="T0" fmla="*/ 164 w 463"/>
                  <a:gd name="T1" fmla="*/ 0 h 326"/>
                  <a:gd name="T2" fmla="*/ 155 w 463"/>
                  <a:gd name="T3" fmla="*/ 4 h 326"/>
                  <a:gd name="T4" fmla="*/ 0 w 463"/>
                  <a:gd name="T5" fmla="*/ 159 h 326"/>
                  <a:gd name="T6" fmla="*/ 155 w 463"/>
                  <a:gd name="T7" fmla="*/ 313 h 326"/>
                  <a:gd name="T8" fmla="*/ 174 w 463"/>
                  <a:gd name="T9" fmla="*/ 294 h 326"/>
                  <a:gd name="T10" fmla="*/ 51 w 463"/>
                  <a:gd name="T11" fmla="*/ 172 h 326"/>
                  <a:gd name="T12" fmla="*/ 445 w 463"/>
                  <a:gd name="T13" fmla="*/ 172 h 326"/>
                  <a:gd name="T14" fmla="*/ 445 w 463"/>
                  <a:gd name="T15" fmla="*/ 145 h 326"/>
                  <a:gd name="T16" fmla="*/ 51 w 463"/>
                  <a:gd name="T17" fmla="*/ 145 h 326"/>
                  <a:gd name="T18" fmla="*/ 174 w 463"/>
                  <a:gd name="T19" fmla="*/ 23 h 326"/>
                  <a:gd name="T20" fmla="*/ 164 w 463"/>
                  <a:gd name="T21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" h="326">
                    <a:moveTo>
                      <a:pt x="164" y="0"/>
                    </a:moveTo>
                    <a:cubicBezTo>
                      <a:pt x="161" y="0"/>
                      <a:pt x="157" y="1"/>
                      <a:pt x="155" y="4"/>
                    </a:cubicBezTo>
                    <a:lnTo>
                      <a:pt x="0" y="159"/>
                    </a:lnTo>
                    <a:lnTo>
                      <a:pt x="155" y="313"/>
                    </a:lnTo>
                    <a:cubicBezTo>
                      <a:pt x="167" y="326"/>
                      <a:pt x="187" y="307"/>
                      <a:pt x="174" y="294"/>
                    </a:cubicBezTo>
                    <a:lnTo>
                      <a:pt x="51" y="172"/>
                    </a:lnTo>
                    <a:lnTo>
                      <a:pt x="445" y="172"/>
                    </a:lnTo>
                    <a:cubicBezTo>
                      <a:pt x="463" y="172"/>
                      <a:pt x="463" y="145"/>
                      <a:pt x="445" y="145"/>
                    </a:cubicBezTo>
                    <a:lnTo>
                      <a:pt x="51" y="145"/>
                    </a:lnTo>
                    <a:lnTo>
                      <a:pt x="174" y="23"/>
                    </a:lnTo>
                    <a:cubicBezTo>
                      <a:pt x="182" y="14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2E8939B4-999D-3B3E-DA5F-2BB18C2E3C94}"/>
                  </a:ext>
                </a:extLst>
              </p:cNvPr>
              <p:cNvSpPr txBox="1"/>
              <p:nvPr/>
            </p:nvSpPr>
            <p:spPr>
              <a:xfrm>
                <a:off x="1255235" y="650371"/>
                <a:ext cx="176572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여행만렙</a:t>
                </a:r>
                <a:endParaRPr lang="ko-KR" altLang="en-US" sz="1000"/>
              </a:p>
            </p:txBody>
          </p:sp>
          <p:sp>
            <p:nvSpPr>
              <p:cNvPr id="353" name="Map">
                <a:extLst>
                  <a:ext uri="{FF2B5EF4-FFF2-40B4-BE49-F238E27FC236}">
                    <a16:creationId xmlns:a16="http://schemas.microsoft.com/office/drawing/2014/main" id="{D3459DAC-7B9A-36F9-5638-393C9AB9BFD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618792" y="698076"/>
                <a:ext cx="161925" cy="150813"/>
              </a:xfrm>
              <a:custGeom>
                <a:avLst/>
                <a:gdLst>
                  <a:gd name="T0" fmla="*/ 13 w 667"/>
                  <a:gd name="T1" fmla="*/ 3 h 617"/>
                  <a:gd name="T2" fmla="*/ 0 w 667"/>
                  <a:gd name="T3" fmla="*/ 17 h 617"/>
                  <a:gd name="T4" fmla="*/ 0 w 667"/>
                  <a:gd name="T5" fmla="*/ 523 h 617"/>
                  <a:gd name="T6" fmla="*/ 8 w 667"/>
                  <a:gd name="T7" fmla="*/ 535 h 617"/>
                  <a:gd name="T8" fmla="*/ 168 w 667"/>
                  <a:gd name="T9" fmla="*/ 615 h 617"/>
                  <a:gd name="T10" fmla="*/ 180 w 667"/>
                  <a:gd name="T11" fmla="*/ 615 h 617"/>
                  <a:gd name="T12" fmla="*/ 334 w 667"/>
                  <a:gd name="T13" fmla="*/ 538 h 617"/>
                  <a:gd name="T14" fmla="*/ 501 w 667"/>
                  <a:gd name="T15" fmla="*/ 615 h 617"/>
                  <a:gd name="T16" fmla="*/ 513 w 667"/>
                  <a:gd name="T17" fmla="*/ 615 h 617"/>
                  <a:gd name="T18" fmla="*/ 660 w 667"/>
                  <a:gd name="T19" fmla="*/ 535 h 617"/>
                  <a:gd name="T20" fmla="*/ 667 w 667"/>
                  <a:gd name="T21" fmla="*/ 523 h 617"/>
                  <a:gd name="T22" fmla="*/ 667 w 667"/>
                  <a:gd name="T23" fmla="*/ 17 h 617"/>
                  <a:gd name="T24" fmla="*/ 647 w 667"/>
                  <a:gd name="T25" fmla="*/ 5 h 617"/>
                  <a:gd name="T26" fmla="*/ 507 w 667"/>
                  <a:gd name="T27" fmla="*/ 82 h 617"/>
                  <a:gd name="T28" fmla="*/ 339 w 667"/>
                  <a:gd name="T29" fmla="*/ 5 h 617"/>
                  <a:gd name="T30" fmla="*/ 328 w 667"/>
                  <a:gd name="T31" fmla="*/ 5 h 617"/>
                  <a:gd name="T32" fmla="*/ 174 w 667"/>
                  <a:gd name="T33" fmla="*/ 82 h 617"/>
                  <a:gd name="T34" fmla="*/ 20 w 667"/>
                  <a:gd name="T35" fmla="*/ 5 h 617"/>
                  <a:gd name="T36" fmla="*/ 13 w 667"/>
                  <a:gd name="T37" fmla="*/ 3 h 617"/>
                  <a:gd name="T38" fmla="*/ 347 w 667"/>
                  <a:gd name="T39" fmla="*/ 37 h 617"/>
                  <a:gd name="T40" fmla="*/ 494 w 667"/>
                  <a:gd name="T41" fmla="*/ 105 h 617"/>
                  <a:gd name="T42" fmla="*/ 494 w 667"/>
                  <a:gd name="T43" fmla="*/ 582 h 617"/>
                  <a:gd name="T44" fmla="*/ 347 w 667"/>
                  <a:gd name="T45" fmla="*/ 515 h 617"/>
                  <a:gd name="T46" fmla="*/ 347 w 667"/>
                  <a:gd name="T47" fmla="*/ 37 h 617"/>
                  <a:gd name="T48" fmla="*/ 27 w 667"/>
                  <a:gd name="T49" fmla="*/ 38 h 617"/>
                  <a:gd name="T50" fmla="*/ 160 w 667"/>
                  <a:gd name="T51" fmla="*/ 105 h 617"/>
                  <a:gd name="T52" fmla="*/ 160 w 667"/>
                  <a:gd name="T53" fmla="*/ 582 h 617"/>
                  <a:gd name="T54" fmla="*/ 27 w 667"/>
                  <a:gd name="T55" fmla="*/ 515 h 617"/>
                  <a:gd name="T56" fmla="*/ 27 w 667"/>
                  <a:gd name="T57" fmla="*/ 38 h 617"/>
                  <a:gd name="T58" fmla="*/ 320 w 667"/>
                  <a:gd name="T59" fmla="*/ 38 h 617"/>
                  <a:gd name="T60" fmla="*/ 320 w 667"/>
                  <a:gd name="T61" fmla="*/ 515 h 617"/>
                  <a:gd name="T62" fmla="*/ 187 w 667"/>
                  <a:gd name="T63" fmla="*/ 582 h 617"/>
                  <a:gd name="T64" fmla="*/ 187 w 667"/>
                  <a:gd name="T65" fmla="*/ 105 h 617"/>
                  <a:gd name="T66" fmla="*/ 320 w 667"/>
                  <a:gd name="T67" fmla="*/ 38 h 617"/>
                  <a:gd name="T68" fmla="*/ 640 w 667"/>
                  <a:gd name="T69" fmla="*/ 39 h 617"/>
                  <a:gd name="T70" fmla="*/ 640 w 667"/>
                  <a:gd name="T71" fmla="*/ 515 h 617"/>
                  <a:gd name="T72" fmla="*/ 520 w 667"/>
                  <a:gd name="T73" fmla="*/ 581 h 617"/>
                  <a:gd name="T74" fmla="*/ 520 w 667"/>
                  <a:gd name="T75" fmla="*/ 105 h 617"/>
                  <a:gd name="T76" fmla="*/ 640 w 667"/>
                  <a:gd name="T77" fmla="*/ 3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67" h="617">
                    <a:moveTo>
                      <a:pt x="13" y="3"/>
                    </a:moveTo>
                    <a:cubicBezTo>
                      <a:pt x="6" y="4"/>
                      <a:pt x="0" y="9"/>
                      <a:pt x="0" y="17"/>
                    </a:cubicBezTo>
                    <a:lnTo>
                      <a:pt x="0" y="523"/>
                    </a:lnTo>
                    <a:cubicBezTo>
                      <a:pt x="0" y="528"/>
                      <a:pt x="3" y="533"/>
                      <a:pt x="8" y="535"/>
                    </a:cubicBezTo>
                    <a:lnTo>
                      <a:pt x="168" y="615"/>
                    </a:lnTo>
                    <a:cubicBezTo>
                      <a:pt x="171" y="617"/>
                      <a:pt x="176" y="617"/>
                      <a:pt x="180" y="615"/>
                    </a:cubicBezTo>
                    <a:lnTo>
                      <a:pt x="334" y="538"/>
                    </a:lnTo>
                    <a:lnTo>
                      <a:pt x="501" y="615"/>
                    </a:lnTo>
                    <a:cubicBezTo>
                      <a:pt x="505" y="617"/>
                      <a:pt x="510" y="617"/>
                      <a:pt x="513" y="615"/>
                    </a:cubicBezTo>
                    <a:lnTo>
                      <a:pt x="660" y="535"/>
                    </a:lnTo>
                    <a:cubicBezTo>
                      <a:pt x="664" y="533"/>
                      <a:pt x="667" y="528"/>
                      <a:pt x="667" y="523"/>
                    </a:cubicBezTo>
                    <a:lnTo>
                      <a:pt x="667" y="17"/>
                    </a:lnTo>
                    <a:cubicBezTo>
                      <a:pt x="667" y="7"/>
                      <a:pt x="656" y="0"/>
                      <a:pt x="647" y="5"/>
                    </a:cubicBezTo>
                    <a:lnTo>
                      <a:pt x="507" y="82"/>
                    </a:lnTo>
                    <a:lnTo>
                      <a:pt x="339" y="5"/>
                    </a:lnTo>
                    <a:cubicBezTo>
                      <a:pt x="336" y="3"/>
                      <a:pt x="331" y="3"/>
                      <a:pt x="328" y="5"/>
                    </a:cubicBezTo>
                    <a:lnTo>
                      <a:pt x="174" y="82"/>
                    </a:lnTo>
                    <a:lnTo>
                      <a:pt x="20" y="5"/>
                    </a:lnTo>
                    <a:cubicBezTo>
                      <a:pt x="18" y="4"/>
                      <a:pt x="15" y="3"/>
                      <a:pt x="13" y="3"/>
                    </a:cubicBezTo>
                    <a:close/>
                    <a:moveTo>
                      <a:pt x="347" y="37"/>
                    </a:moveTo>
                    <a:lnTo>
                      <a:pt x="494" y="105"/>
                    </a:lnTo>
                    <a:lnTo>
                      <a:pt x="494" y="582"/>
                    </a:lnTo>
                    <a:lnTo>
                      <a:pt x="347" y="515"/>
                    </a:lnTo>
                    <a:lnTo>
                      <a:pt x="347" y="37"/>
                    </a:lnTo>
                    <a:close/>
                    <a:moveTo>
                      <a:pt x="27" y="38"/>
                    </a:moveTo>
                    <a:lnTo>
                      <a:pt x="160" y="105"/>
                    </a:lnTo>
                    <a:lnTo>
                      <a:pt x="160" y="582"/>
                    </a:lnTo>
                    <a:lnTo>
                      <a:pt x="27" y="515"/>
                    </a:lnTo>
                    <a:lnTo>
                      <a:pt x="27" y="38"/>
                    </a:lnTo>
                    <a:close/>
                    <a:moveTo>
                      <a:pt x="320" y="38"/>
                    </a:moveTo>
                    <a:lnTo>
                      <a:pt x="320" y="515"/>
                    </a:lnTo>
                    <a:lnTo>
                      <a:pt x="187" y="582"/>
                    </a:lnTo>
                    <a:lnTo>
                      <a:pt x="187" y="105"/>
                    </a:lnTo>
                    <a:lnTo>
                      <a:pt x="320" y="38"/>
                    </a:lnTo>
                    <a:close/>
                    <a:moveTo>
                      <a:pt x="640" y="39"/>
                    </a:moveTo>
                    <a:lnTo>
                      <a:pt x="640" y="515"/>
                    </a:lnTo>
                    <a:lnTo>
                      <a:pt x="520" y="581"/>
                    </a:lnTo>
                    <a:lnTo>
                      <a:pt x="520" y="105"/>
                    </a:lnTo>
                    <a:lnTo>
                      <a:pt x="640" y="39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7ABCE18F-7AD8-441D-4B45-60F7C76869DD}"/>
                  </a:ext>
                </a:extLst>
              </p:cNvPr>
              <p:cNvSpPr txBox="1"/>
              <p:nvPr/>
            </p:nvSpPr>
            <p:spPr>
              <a:xfrm>
                <a:off x="1052944" y="970700"/>
                <a:ext cx="19680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추천  최신  챌린지  </a:t>
                </a:r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랭킹</a:t>
                </a:r>
                <a:endParaRPr lang="ko-KR" altLang="en-US" sz="1000" b="1">
                  <a:latin typeface="+mn-ea"/>
                </a:endParaRP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936D3730-4617-62BB-1C0B-953E965FD9CF}"/>
                  </a:ext>
                </a:extLst>
              </p:cNvPr>
              <p:cNvSpPr txBox="1"/>
              <p:nvPr/>
            </p:nvSpPr>
            <p:spPr>
              <a:xfrm>
                <a:off x="1883262" y="970700"/>
                <a:ext cx="19680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나의 여행만렙 </a:t>
                </a:r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&gt;</a:t>
                </a:r>
                <a:endParaRPr lang="ko-KR" altLang="en-US" sz="1000">
                  <a:latin typeface="+mn-ea"/>
                </a:endParaRPr>
              </a:p>
            </p:txBody>
          </p: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38997492-F24C-E2B6-4116-E212E95FC482}"/>
                  </a:ext>
                </a:extLst>
              </p:cNvPr>
              <p:cNvGrpSpPr/>
              <p:nvPr/>
            </p:nvGrpSpPr>
            <p:grpSpPr>
              <a:xfrm>
                <a:off x="2764896" y="1004645"/>
                <a:ext cx="178330" cy="178330"/>
                <a:chOff x="2764896" y="1004645"/>
                <a:chExt cx="178330" cy="178330"/>
              </a:xfrm>
            </p:grpSpPr>
            <p:sp>
              <p:nvSpPr>
                <p:cNvPr id="432" name="타원 431">
                  <a:extLst>
                    <a:ext uri="{FF2B5EF4-FFF2-40B4-BE49-F238E27FC236}">
                      <a16:creationId xmlns:a16="http://schemas.microsoft.com/office/drawing/2014/main" id="{67463A74-7DEF-8467-4318-EFE072C927DD}"/>
                    </a:ext>
                  </a:extLst>
                </p:cNvPr>
                <p:cNvSpPr/>
                <p:nvPr/>
              </p:nvSpPr>
              <p:spPr>
                <a:xfrm>
                  <a:off x="2764896" y="1004645"/>
                  <a:ext cx="178330" cy="17833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433" name="User">
                  <a:extLst>
                    <a:ext uri="{FF2B5EF4-FFF2-40B4-BE49-F238E27FC236}">
                      <a16:creationId xmlns:a16="http://schemas.microsoft.com/office/drawing/2014/main" id="{517C7F08-4CB1-5227-E323-EF35C19D7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824" y="1026758"/>
                  <a:ext cx="119096" cy="119155"/>
                </a:xfrm>
                <a:custGeom>
                  <a:avLst/>
                  <a:gdLst>
                    <a:gd name="connsiteX0" fmla="*/ 784055 w 813926"/>
                    <a:gd name="connsiteY0" fmla="*/ 619999 h 814331"/>
                    <a:gd name="connsiteX1" fmla="*/ 611757 w 813926"/>
                    <a:gd name="connsiteY1" fmla="*/ 531394 h 814331"/>
                    <a:gd name="connsiteX2" fmla="*/ 501982 w 813926"/>
                    <a:gd name="connsiteY2" fmla="*/ 482454 h 814331"/>
                    <a:gd name="connsiteX3" fmla="*/ 572540 w 813926"/>
                    <a:gd name="connsiteY3" fmla="*/ 288932 h 814331"/>
                    <a:gd name="connsiteX4" fmla="*/ 473533 w 813926"/>
                    <a:gd name="connsiteY4" fmla="*/ 15443 h 814331"/>
                    <a:gd name="connsiteX5" fmla="*/ 249000 w 813926"/>
                    <a:gd name="connsiteY5" fmla="*/ 99089 h 814331"/>
                    <a:gd name="connsiteX6" fmla="*/ 301718 w 813926"/>
                    <a:gd name="connsiteY6" fmla="*/ 446788 h 814331"/>
                    <a:gd name="connsiteX7" fmla="*/ 184388 w 813926"/>
                    <a:gd name="connsiteY7" fmla="*/ 533953 h 814331"/>
                    <a:gd name="connsiteX8" fmla="*/ 31217 w 813926"/>
                    <a:gd name="connsiteY8" fmla="*/ 605604 h 814331"/>
                    <a:gd name="connsiteX9" fmla="*/ 679 w 813926"/>
                    <a:gd name="connsiteY9" fmla="*/ 759302 h 814331"/>
                    <a:gd name="connsiteX10" fmla="*/ 38610 w 813926"/>
                    <a:gd name="connsiteY10" fmla="*/ 812881 h 814331"/>
                    <a:gd name="connsiteX11" fmla="*/ 787591 w 813926"/>
                    <a:gd name="connsiteY11" fmla="*/ 813201 h 814331"/>
                    <a:gd name="connsiteX12" fmla="*/ 784055 w 813926"/>
                    <a:gd name="connsiteY12" fmla="*/ 619999 h 814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13926" h="814331">
                      <a:moveTo>
                        <a:pt x="784055" y="619999"/>
                      </a:moveTo>
                      <a:cubicBezTo>
                        <a:pt x="758018" y="568179"/>
                        <a:pt x="669779" y="558903"/>
                        <a:pt x="611757" y="531394"/>
                      </a:cubicBezTo>
                      <a:cubicBezTo>
                        <a:pt x="574630" y="516520"/>
                        <a:pt x="537663" y="501007"/>
                        <a:pt x="501982" y="482454"/>
                      </a:cubicBezTo>
                      <a:cubicBezTo>
                        <a:pt x="483659" y="435113"/>
                        <a:pt x="532520" y="397368"/>
                        <a:pt x="572540" y="288932"/>
                      </a:cubicBezTo>
                      <a:cubicBezTo>
                        <a:pt x="596489" y="212963"/>
                        <a:pt x="585559" y="69181"/>
                        <a:pt x="473533" y="15443"/>
                      </a:cubicBezTo>
                      <a:cubicBezTo>
                        <a:pt x="392688" y="-22782"/>
                        <a:pt x="279698" y="11764"/>
                        <a:pt x="249000" y="99089"/>
                      </a:cubicBezTo>
                      <a:cubicBezTo>
                        <a:pt x="178120" y="257905"/>
                        <a:pt x="287574" y="380575"/>
                        <a:pt x="301718" y="446788"/>
                      </a:cubicBezTo>
                      <a:cubicBezTo>
                        <a:pt x="312808" y="509003"/>
                        <a:pt x="224569" y="508204"/>
                        <a:pt x="184388" y="533953"/>
                      </a:cubicBezTo>
                      <a:cubicBezTo>
                        <a:pt x="132634" y="555705"/>
                        <a:pt x="76702" y="572338"/>
                        <a:pt x="31217" y="605604"/>
                      </a:cubicBezTo>
                      <a:cubicBezTo>
                        <a:pt x="-6554" y="649747"/>
                        <a:pt x="8876" y="696288"/>
                        <a:pt x="679" y="759302"/>
                      </a:cubicBezTo>
                      <a:cubicBezTo>
                        <a:pt x="-2054" y="792889"/>
                        <a:pt x="2125" y="817199"/>
                        <a:pt x="38610" y="812881"/>
                      </a:cubicBezTo>
                      <a:cubicBezTo>
                        <a:pt x="292074" y="812881"/>
                        <a:pt x="507286" y="815920"/>
                        <a:pt x="787591" y="813201"/>
                      </a:cubicBezTo>
                      <a:cubicBezTo>
                        <a:pt x="844006" y="812721"/>
                        <a:pt x="793699" y="644949"/>
                        <a:pt x="784055" y="619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9BC8BFD3-9185-BF2D-0548-8846CC563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9962" y="1182975"/>
                <a:ext cx="213826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950FF336-88F7-EDAC-B773-9B3474BDF31C}"/>
                  </a:ext>
                </a:extLst>
              </p:cNvPr>
              <p:cNvSpPr/>
              <p:nvPr/>
            </p:nvSpPr>
            <p:spPr>
              <a:xfrm>
                <a:off x="1045584" y="1305872"/>
                <a:ext cx="2817201" cy="1077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당신이 선택하는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올해의 여행만렙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챌린지하고 여행경비 모아보세요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!</a:t>
                </a: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094F3725-B8CE-C8E4-46D2-36CF49F1CCAF}"/>
                  </a:ext>
                </a:extLst>
              </p:cNvPr>
              <p:cNvSpPr/>
              <p:nvPr/>
            </p:nvSpPr>
            <p:spPr>
              <a:xfrm>
                <a:off x="1045584" y="2382958"/>
                <a:ext cx="2817201" cy="33677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60" name="사각형: 둥근 모서리 359">
                <a:extLst>
                  <a:ext uri="{FF2B5EF4-FFF2-40B4-BE49-F238E27FC236}">
                    <a16:creationId xmlns:a16="http://schemas.microsoft.com/office/drawing/2014/main" id="{46AC0257-F31C-8D29-53DD-79302ED3B777}"/>
                  </a:ext>
                </a:extLst>
              </p:cNvPr>
              <p:cNvSpPr/>
              <p:nvPr/>
            </p:nvSpPr>
            <p:spPr>
              <a:xfrm>
                <a:off x="1125951" y="2451593"/>
                <a:ext cx="491903" cy="199298"/>
              </a:xfrm>
              <a:prstGeom prst="roundRect">
                <a:avLst>
                  <a:gd name="adj" fmla="val 40425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소식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43884D8-562C-5BF2-1A3E-92D99621DECA}"/>
                  </a:ext>
                </a:extLst>
              </p:cNvPr>
              <p:cNvSpPr txBox="1"/>
              <p:nvPr/>
            </p:nvSpPr>
            <p:spPr>
              <a:xfrm>
                <a:off x="1083942" y="2817182"/>
                <a:ext cx="218312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이달의 랭킹</a:t>
                </a:r>
                <a:endPara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89DEC14C-E330-27E8-7FA4-6F9325202657}"/>
                  </a:ext>
                </a:extLst>
              </p:cNvPr>
              <p:cNvSpPr txBox="1"/>
              <p:nvPr/>
            </p:nvSpPr>
            <p:spPr>
              <a:xfrm>
                <a:off x="1575184" y="2442050"/>
                <a:ext cx="220553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12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 뿌요뿌요님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등 축하합니다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BF314945-6B26-9949-DF48-D657ED514B2F}"/>
                  </a:ext>
                </a:extLst>
              </p:cNvPr>
              <p:cNvSpPr txBox="1"/>
              <p:nvPr/>
            </p:nvSpPr>
            <p:spPr>
              <a:xfrm>
                <a:off x="1441325" y="2829298"/>
                <a:ext cx="21831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2025.01.15 23:15 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기준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64" name="Info">
                <a:extLst>
                  <a:ext uri="{FF2B5EF4-FFF2-40B4-BE49-F238E27FC236}">
                    <a16:creationId xmlns:a16="http://schemas.microsoft.com/office/drawing/2014/main" id="{A0F42C5A-5CD3-84D5-1BB2-C1DC0D44CD5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60764" y="2872110"/>
                <a:ext cx="120328" cy="120328"/>
              </a:xfrm>
              <a:custGeom>
                <a:avLst/>
                <a:gdLst>
                  <a:gd name="T0" fmla="*/ 333 w 666"/>
                  <a:gd name="T1" fmla="*/ 0 h 667"/>
                  <a:gd name="T2" fmla="*/ 0 w 666"/>
                  <a:gd name="T3" fmla="*/ 333 h 667"/>
                  <a:gd name="T4" fmla="*/ 333 w 666"/>
                  <a:gd name="T5" fmla="*/ 667 h 667"/>
                  <a:gd name="T6" fmla="*/ 666 w 666"/>
                  <a:gd name="T7" fmla="*/ 333 h 667"/>
                  <a:gd name="T8" fmla="*/ 333 w 666"/>
                  <a:gd name="T9" fmla="*/ 0 h 667"/>
                  <a:gd name="T10" fmla="*/ 333 w 666"/>
                  <a:gd name="T11" fmla="*/ 27 h 667"/>
                  <a:gd name="T12" fmla="*/ 640 w 666"/>
                  <a:gd name="T13" fmla="*/ 333 h 667"/>
                  <a:gd name="T14" fmla="*/ 333 w 666"/>
                  <a:gd name="T15" fmla="*/ 640 h 667"/>
                  <a:gd name="T16" fmla="*/ 26 w 666"/>
                  <a:gd name="T17" fmla="*/ 333 h 667"/>
                  <a:gd name="T18" fmla="*/ 333 w 666"/>
                  <a:gd name="T19" fmla="*/ 27 h 667"/>
                  <a:gd name="T20" fmla="*/ 317 w 666"/>
                  <a:gd name="T21" fmla="*/ 172 h 667"/>
                  <a:gd name="T22" fmla="*/ 312 w 666"/>
                  <a:gd name="T23" fmla="*/ 177 h 667"/>
                  <a:gd name="T24" fmla="*/ 312 w 666"/>
                  <a:gd name="T25" fmla="*/ 212 h 667"/>
                  <a:gd name="T26" fmla="*/ 317 w 666"/>
                  <a:gd name="T27" fmla="*/ 217 h 667"/>
                  <a:gd name="T28" fmla="*/ 349 w 666"/>
                  <a:gd name="T29" fmla="*/ 217 h 667"/>
                  <a:gd name="T30" fmla="*/ 354 w 666"/>
                  <a:gd name="T31" fmla="*/ 212 h 667"/>
                  <a:gd name="T32" fmla="*/ 354 w 666"/>
                  <a:gd name="T33" fmla="*/ 177 h 667"/>
                  <a:gd name="T34" fmla="*/ 349 w 666"/>
                  <a:gd name="T35" fmla="*/ 172 h 667"/>
                  <a:gd name="T36" fmla="*/ 317 w 666"/>
                  <a:gd name="T37" fmla="*/ 172 h 667"/>
                  <a:gd name="T38" fmla="*/ 318 w 666"/>
                  <a:gd name="T39" fmla="*/ 268 h 667"/>
                  <a:gd name="T40" fmla="*/ 313 w 666"/>
                  <a:gd name="T41" fmla="*/ 273 h 667"/>
                  <a:gd name="T42" fmla="*/ 313 w 666"/>
                  <a:gd name="T43" fmla="*/ 492 h 667"/>
                  <a:gd name="T44" fmla="*/ 318 w 666"/>
                  <a:gd name="T45" fmla="*/ 497 h 667"/>
                  <a:gd name="T46" fmla="*/ 348 w 666"/>
                  <a:gd name="T47" fmla="*/ 497 h 667"/>
                  <a:gd name="T48" fmla="*/ 353 w 666"/>
                  <a:gd name="T49" fmla="*/ 492 h 667"/>
                  <a:gd name="T50" fmla="*/ 353 w 666"/>
                  <a:gd name="T51" fmla="*/ 273 h 667"/>
                  <a:gd name="T52" fmla="*/ 348 w 666"/>
                  <a:gd name="T53" fmla="*/ 268 h 667"/>
                  <a:gd name="T54" fmla="*/ 318 w 666"/>
                  <a:gd name="T55" fmla="*/ 268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66" h="667">
                    <a:moveTo>
                      <a:pt x="333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517"/>
                      <a:pt x="149" y="667"/>
                      <a:pt x="333" y="667"/>
                    </a:cubicBezTo>
                    <a:cubicBezTo>
                      <a:pt x="517" y="667"/>
                      <a:pt x="666" y="517"/>
                      <a:pt x="666" y="333"/>
                    </a:cubicBezTo>
                    <a:cubicBezTo>
                      <a:pt x="666" y="149"/>
                      <a:pt x="517" y="0"/>
                      <a:pt x="333" y="0"/>
                    </a:cubicBezTo>
                    <a:close/>
                    <a:moveTo>
                      <a:pt x="333" y="27"/>
                    </a:moveTo>
                    <a:cubicBezTo>
                      <a:pt x="502" y="27"/>
                      <a:pt x="640" y="164"/>
                      <a:pt x="640" y="333"/>
                    </a:cubicBezTo>
                    <a:cubicBezTo>
                      <a:pt x="640" y="503"/>
                      <a:pt x="502" y="640"/>
                      <a:pt x="333" y="640"/>
                    </a:cubicBezTo>
                    <a:cubicBezTo>
                      <a:pt x="163" y="640"/>
                      <a:pt x="26" y="503"/>
                      <a:pt x="26" y="333"/>
                    </a:cubicBezTo>
                    <a:cubicBezTo>
                      <a:pt x="26" y="164"/>
                      <a:pt x="163" y="27"/>
                      <a:pt x="333" y="27"/>
                    </a:cubicBezTo>
                    <a:close/>
                    <a:moveTo>
                      <a:pt x="317" y="172"/>
                    </a:moveTo>
                    <a:cubicBezTo>
                      <a:pt x="314" y="172"/>
                      <a:pt x="312" y="174"/>
                      <a:pt x="312" y="177"/>
                    </a:cubicBezTo>
                    <a:lnTo>
                      <a:pt x="312" y="212"/>
                    </a:lnTo>
                    <a:cubicBezTo>
                      <a:pt x="312" y="215"/>
                      <a:pt x="314" y="217"/>
                      <a:pt x="317" y="217"/>
                    </a:cubicBezTo>
                    <a:lnTo>
                      <a:pt x="349" y="217"/>
                    </a:lnTo>
                    <a:cubicBezTo>
                      <a:pt x="352" y="217"/>
                      <a:pt x="354" y="215"/>
                      <a:pt x="354" y="212"/>
                    </a:cubicBezTo>
                    <a:lnTo>
                      <a:pt x="354" y="177"/>
                    </a:lnTo>
                    <a:cubicBezTo>
                      <a:pt x="354" y="174"/>
                      <a:pt x="352" y="172"/>
                      <a:pt x="349" y="172"/>
                    </a:cubicBezTo>
                    <a:lnTo>
                      <a:pt x="317" y="172"/>
                    </a:lnTo>
                    <a:close/>
                    <a:moveTo>
                      <a:pt x="318" y="268"/>
                    </a:moveTo>
                    <a:cubicBezTo>
                      <a:pt x="315" y="268"/>
                      <a:pt x="313" y="270"/>
                      <a:pt x="313" y="273"/>
                    </a:cubicBezTo>
                    <a:lnTo>
                      <a:pt x="313" y="492"/>
                    </a:lnTo>
                    <a:cubicBezTo>
                      <a:pt x="313" y="495"/>
                      <a:pt x="315" y="497"/>
                      <a:pt x="318" y="497"/>
                    </a:cubicBezTo>
                    <a:lnTo>
                      <a:pt x="348" y="497"/>
                    </a:lnTo>
                    <a:cubicBezTo>
                      <a:pt x="351" y="497"/>
                      <a:pt x="353" y="495"/>
                      <a:pt x="353" y="492"/>
                    </a:cubicBezTo>
                    <a:lnTo>
                      <a:pt x="353" y="273"/>
                    </a:lnTo>
                    <a:cubicBezTo>
                      <a:pt x="353" y="270"/>
                      <a:pt x="351" y="268"/>
                      <a:pt x="348" y="268"/>
                    </a:cubicBezTo>
                    <a:lnTo>
                      <a:pt x="318" y="268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Chevron Down">
                <a:extLst>
                  <a:ext uri="{FF2B5EF4-FFF2-40B4-BE49-F238E27FC236}">
                    <a16:creationId xmlns:a16="http://schemas.microsoft.com/office/drawing/2014/main" id="{789061D8-92BD-AE91-2D28-22B349DF00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06839" y="2910095"/>
                <a:ext cx="144463" cy="79375"/>
              </a:xfrm>
              <a:custGeom>
                <a:avLst/>
                <a:gdLst>
                  <a:gd name="T0" fmla="*/ 594 w 594"/>
                  <a:gd name="T1" fmla="*/ 27 h 324"/>
                  <a:gd name="T2" fmla="*/ 566 w 594"/>
                  <a:gd name="T3" fmla="*/ 0 h 324"/>
                  <a:gd name="T4" fmla="*/ 297 w 594"/>
                  <a:gd name="T5" fmla="*/ 268 h 324"/>
                  <a:gd name="T6" fmla="*/ 28 w 594"/>
                  <a:gd name="T7" fmla="*/ 0 h 324"/>
                  <a:gd name="T8" fmla="*/ 0 w 594"/>
                  <a:gd name="T9" fmla="*/ 27 h 324"/>
                  <a:gd name="T10" fmla="*/ 297 w 594"/>
                  <a:gd name="T11" fmla="*/ 324 h 324"/>
                  <a:gd name="T12" fmla="*/ 594 w 594"/>
                  <a:gd name="T13" fmla="*/ 2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24">
                    <a:moveTo>
                      <a:pt x="594" y="27"/>
                    </a:moveTo>
                    <a:lnTo>
                      <a:pt x="566" y="0"/>
                    </a:lnTo>
                    <a:lnTo>
                      <a:pt x="297" y="268"/>
                    </a:lnTo>
                    <a:lnTo>
                      <a:pt x="28" y="0"/>
                    </a:lnTo>
                    <a:lnTo>
                      <a:pt x="0" y="27"/>
                    </a:lnTo>
                    <a:lnTo>
                      <a:pt x="297" y="324"/>
                    </a:lnTo>
                    <a:lnTo>
                      <a:pt x="594" y="27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66" name="그룹 365">
                <a:extLst>
                  <a:ext uri="{FF2B5EF4-FFF2-40B4-BE49-F238E27FC236}">
                    <a16:creationId xmlns:a16="http://schemas.microsoft.com/office/drawing/2014/main" id="{2EAFEE9F-F81B-74C9-7A17-46D3A3BEE1A5}"/>
                  </a:ext>
                </a:extLst>
              </p:cNvPr>
              <p:cNvGrpSpPr/>
              <p:nvPr/>
            </p:nvGrpSpPr>
            <p:grpSpPr>
              <a:xfrm>
                <a:off x="1125951" y="3256609"/>
                <a:ext cx="2660231" cy="3179246"/>
                <a:chOff x="1125951" y="3256609"/>
                <a:chExt cx="2660231" cy="3179246"/>
              </a:xfrm>
            </p:grpSpPr>
            <p:grpSp>
              <p:nvGrpSpPr>
                <p:cNvPr id="367" name="그룹 366">
                  <a:extLst>
                    <a:ext uri="{FF2B5EF4-FFF2-40B4-BE49-F238E27FC236}">
                      <a16:creationId xmlns:a16="http://schemas.microsoft.com/office/drawing/2014/main" id="{6614616E-4DE3-BF90-B027-5B9BB9632CB3}"/>
                    </a:ext>
                  </a:extLst>
                </p:cNvPr>
                <p:cNvGrpSpPr/>
                <p:nvPr/>
              </p:nvGrpSpPr>
              <p:grpSpPr>
                <a:xfrm>
                  <a:off x="1125951" y="5492629"/>
                  <a:ext cx="2646649" cy="517306"/>
                  <a:chOff x="1125951" y="4885288"/>
                  <a:chExt cx="2646649" cy="517306"/>
                </a:xfrm>
              </p:grpSpPr>
              <p:sp>
                <p:nvSpPr>
                  <p:cNvPr id="423" name="사각형: 둥근 모서리 422">
                    <a:extLst>
                      <a:ext uri="{FF2B5EF4-FFF2-40B4-BE49-F238E27FC236}">
                        <a16:creationId xmlns:a16="http://schemas.microsoft.com/office/drawing/2014/main" id="{2A4B1D21-92A5-4503-1861-1C7891D1B739}"/>
                      </a:ext>
                    </a:extLst>
                  </p:cNvPr>
                  <p:cNvSpPr/>
                  <p:nvPr/>
                </p:nvSpPr>
                <p:spPr>
                  <a:xfrm>
                    <a:off x="1125951" y="4885288"/>
                    <a:ext cx="2646649" cy="51730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424" name="그룹 423">
                    <a:extLst>
                      <a:ext uri="{FF2B5EF4-FFF2-40B4-BE49-F238E27FC236}">
                        <a16:creationId xmlns:a16="http://schemas.microsoft.com/office/drawing/2014/main" id="{0C4DB8D1-07B1-8EE3-5B49-7B6B99112016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951561"/>
                    <a:ext cx="2590135" cy="393224"/>
                    <a:chOff x="1133403" y="4930069"/>
                    <a:chExt cx="2590135" cy="393224"/>
                  </a:xfrm>
                </p:grpSpPr>
                <p:sp>
                  <p:nvSpPr>
                    <p:cNvPr id="425" name="TextBox 424">
                      <a:extLst>
                        <a:ext uri="{FF2B5EF4-FFF2-40B4-BE49-F238E27FC236}">
                          <a16:creationId xmlns:a16="http://schemas.microsoft.com/office/drawing/2014/main" id="{7FBB2884-3D04-53BA-3B72-C7EF2AE9A5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502404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5</a:t>
                      </a:r>
                    </a:p>
                  </p:txBody>
                </p:sp>
                <p:sp>
                  <p:nvSpPr>
                    <p:cNvPr id="426" name="TextBox 425">
                      <a:extLst>
                        <a:ext uri="{FF2B5EF4-FFF2-40B4-BE49-F238E27FC236}">
                          <a16:creationId xmlns:a16="http://schemas.microsoft.com/office/drawing/2014/main" id="{B7C1A4B5-A564-8564-AF31-B3CD1E49AB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939074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jekdjfsldk</a:t>
                      </a:r>
                    </a:p>
                  </p:txBody>
                </p:sp>
                <p:sp>
                  <p:nvSpPr>
                    <p:cNvPr id="427" name="TextBox 426">
                      <a:extLst>
                        <a:ext uri="{FF2B5EF4-FFF2-40B4-BE49-F238E27FC236}">
                          <a16:creationId xmlns:a16="http://schemas.microsoft.com/office/drawing/2014/main" id="{B1649611-C13F-E598-1297-54C39C08A4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930069"/>
                      <a:ext cx="72636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428" name="그룹 427">
                      <a:extLst>
                        <a:ext uri="{FF2B5EF4-FFF2-40B4-BE49-F238E27FC236}">
                          <a16:creationId xmlns:a16="http://schemas.microsoft.com/office/drawing/2014/main" id="{71EBC09B-6F3E-C811-2845-7C5A845455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96293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430" name="타원 429">
                        <a:extLst>
                          <a:ext uri="{FF2B5EF4-FFF2-40B4-BE49-F238E27FC236}">
                            <a16:creationId xmlns:a16="http://schemas.microsoft.com/office/drawing/2014/main" id="{A5775101-EC40-0E0C-EE22-1CB7286C5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431" name="타원 430">
                        <a:extLst>
                          <a:ext uri="{FF2B5EF4-FFF2-40B4-BE49-F238E27FC236}">
                            <a16:creationId xmlns:a16="http://schemas.microsoft.com/office/drawing/2014/main" id="{CD576DC3-5802-B598-E754-722C023B68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429" name="TextBox 428">
                      <a:extLst>
                        <a:ext uri="{FF2B5EF4-FFF2-40B4-BE49-F238E27FC236}">
                          <a16:creationId xmlns:a16="http://schemas.microsoft.com/office/drawing/2014/main" id="{41A083A8-2BF6-68AD-5719-517B51C825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090322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  <p:grpSp>
              <p:nvGrpSpPr>
                <p:cNvPr id="368" name="그룹 367">
                  <a:extLst>
                    <a:ext uri="{FF2B5EF4-FFF2-40B4-BE49-F238E27FC236}">
                      <a16:creationId xmlns:a16="http://schemas.microsoft.com/office/drawing/2014/main" id="{DF511283-CBF9-2553-9760-7E309E0637A3}"/>
                    </a:ext>
                  </a:extLst>
                </p:cNvPr>
                <p:cNvGrpSpPr/>
                <p:nvPr/>
              </p:nvGrpSpPr>
              <p:grpSpPr>
                <a:xfrm>
                  <a:off x="1133403" y="6051635"/>
                  <a:ext cx="1954814" cy="384220"/>
                  <a:chOff x="1133403" y="5384993"/>
                  <a:chExt cx="1954814" cy="384220"/>
                </a:xfrm>
              </p:grpSpPr>
              <p:grpSp>
                <p:nvGrpSpPr>
                  <p:cNvPr id="415" name="그룹 414">
                    <a:extLst>
                      <a:ext uri="{FF2B5EF4-FFF2-40B4-BE49-F238E27FC236}">
                        <a16:creationId xmlns:a16="http://schemas.microsoft.com/office/drawing/2014/main" id="{E4625D67-B982-CE16-9712-6799297214F8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540885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421" name="타원 420">
                      <a:extLst>
                        <a:ext uri="{FF2B5EF4-FFF2-40B4-BE49-F238E27FC236}">
                          <a16:creationId xmlns:a16="http://schemas.microsoft.com/office/drawing/2014/main" id="{2DBBC130-6172-CB25-238E-4270589A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22" name="타원 421">
                      <a:extLst>
                        <a:ext uri="{FF2B5EF4-FFF2-40B4-BE49-F238E27FC236}">
                          <a16:creationId xmlns:a16="http://schemas.microsoft.com/office/drawing/2014/main" id="{E47FCF5B-6B55-138E-C00B-C89872867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416" name="그룹 415">
                    <a:extLst>
                      <a:ext uri="{FF2B5EF4-FFF2-40B4-BE49-F238E27FC236}">
                        <a16:creationId xmlns:a16="http://schemas.microsoft.com/office/drawing/2014/main" id="{E903F956-A3A3-3132-81F6-C27DF4C8CDFB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5384993"/>
                    <a:ext cx="1954814" cy="351303"/>
                    <a:chOff x="1133403" y="5384993"/>
                    <a:chExt cx="1954814" cy="351303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B5CF7AF0-F27B-8663-3237-30A3A9720B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5469970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6</a:t>
                      </a:r>
                    </a:p>
                  </p:txBody>
                </p:sp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18B71885-5311-D546-0A84-7D4924C263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38499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햄슈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419" name="이등변 삼각형 418">
                      <a:extLst>
                        <a:ext uri="{FF2B5EF4-FFF2-40B4-BE49-F238E27FC236}">
                          <a16:creationId xmlns:a16="http://schemas.microsoft.com/office/drawing/2014/main" id="{4B77178F-ADD8-3356-5ADB-A93910727CC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0674" y="553624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5919BA6A-F90D-F046-184F-8D45B7799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53624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  <p:grpSp>
              <p:nvGrpSpPr>
                <p:cNvPr id="369" name="그룹 368">
                  <a:extLst>
                    <a:ext uri="{FF2B5EF4-FFF2-40B4-BE49-F238E27FC236}">
                      <a16:creationId xmlns:a16="http://schemas.microsoft.com/office/drawing/2014/main" id="{ED07978A-80CF-89E5-2EA8-58FA1ACE06A2}"/>
                    </a:ext>
                  </a:extLst>
                </p:cNvPr>
                <p:cNvGrpSpPr/>
                <p:nvPr/>
              </p:nvGrpSpPr>
              <p:grpSpPr>
                <a:xfrm>
                  <a:off x="1133403" y="4933624"/>
                  <a:ext cx="2646649" cy="517306"/>
                  <a:chOff x="1133403" y="4518180"/>
                  <a:chExt cx="2646649" cy="517306"/>
                </a:xfrm>
              </p:grpSpPr>
              <p:grpSp>
                <p:nvGrpSpPr>
                  <p:cNvPr id="405" name="그룹 404">
                    <a:extLst>
                      <a:ext uri="{FF2B5EF4-FFF2-40B4-BE49-F238E27FC236}">
                        <a16:creationId xmlns:a16="http://schemas.microsoft.com/office/drawing/2014/main" id="{D64800E3-1332-2DD8-ED29-D3426F70067E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579262"/>
                    <a:ext cx="2590135" cy="393224"/>
                    <a:chOff x="1133403" y="4484149"/>
                    <a:chExt cx="2590135" cy="393224"/>
                  </a:xfrm>
                </p:grpSpPr>
                <p:sp>
                  <p:nvSpPr>
                    <p:cNvPr id="407" name="TextBox 406">
                      <a:extLst>
                        <a:ext uri="{FF2B5EF4-FFF2-40B4-BE49-F238E27FC236}">
                          <a16:creationId xmlns:a16="http://schemas.microsoft.com/office/drawing/2014/main" id="{B6068484-0396-1265-382B-D4FC498FCE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457812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4</a:t>
                      </a:r>
                    </a:p>
                  </p:txBody>
                </p:sp>
                <p:sp>
                  <p:nvSpPr>
                    <p:cNvPr id="408" name="TextBox 407">
                      <a:extLst>
                        <a:ext uri="{FF2B5EF4-FFF2-40B4-BE49-F238E27FC236}">
                          <a16:creationId xmlns:a16="http://schemas.microsoft.com/office/drawing/2014/main" id="{9E5EB7F9-B472-3FAD-CD36-FBD2B39ADF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4" y="4493154"/>
                      <a:ext cx="12563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닉네임은열글자가최대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667C2614-E5D5-1386-06C3-9BDFBEB0E3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484149"/>
                      <a:ext cx="726366" cy="338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410" name="그룹 409">
                      <a:extLst>
                        <a:ext uri="{FF2B5EF4-FFF2-40B4-BE49-F238E27FC236}">
                          <a16:creationId xmlns:a16="http://schemas.microsoft.com/office/drawing/2014/main" id="{51A9E0EE-544B-B9BC-7173-C05B8479A4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51701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413" name="타원 412">
                        <a:extLst>
                          <a:ext uri="{FF2B5EF4-FFF2-40B4-BE49-F238E27FC236}">
                            <a16:creationId xmlns:a16="http://schemas.microsoft.com/office/drawing/2014/main" id="{1CD77890-79BE-268F-C2BE-48F507A9C0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414" name="타원 413">
                        <a:extLst>
                          <a:ext uri="{FF2B5EF4-FFF2-40B4-BE49-F238E27FC236}">
                            <a16:creationId xmlns:a16="http://schemas.microsoft.com/office/drawing/2014/main" id="{F0CA151A-BE6C-1453-E990-0067D84B9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5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411" name="이등변 삼각형 410">
                      <a:extLst>
                        <a:ext uri="{FF2B5EF4-FFF2-40B4-BE49-F238E27FC236}">
                          <a16:creationId xmlns:a16="http://schemas.microsoft.com/office/drawing/2014/main" id="{B1C42A2C-A786-F7AD-053D-DD65DA759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674" y="464440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12" name="TextBox 411">
                      <a:extLst>
                        <a:ext uri="{FF2B5EF4-FFF2-40B4-BE49-F238E27FC236}">
                          <a16:creationId xmlns:a16="http://schemas.microsoft.com/office/drawing/2014/main" id="{06CD7D4A-6F48-9860-3225-C247042A99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644400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  <p:sp>
                <p:nvSpPr>
                  <p:cNvPr id="406" name="사각형: 둥근 모서리 405">
                    <a:extLst>
                      <a:ext uri="{FF2B5EF4-FFF2-40B4-BE49-F238E27FC236}">
                        <a16:creationId xmlns:a16="http://schemas.microsoft.com/office/drawing/2014/main" id="{9E7E43ED-F01B-0620-CC60-593C8F55B584}"/>
                      </a:ext>
                    </a:extLst>
                  </p:cNvPr>
                  <p:cNvSpPr/>
                  <p:nvPr/>
                </p:nvSpPr>
                <p:spPr>
                  <a:xfrm>
                    <a:off x="1133403" y="4518180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370" name="그룹 369">
                  <a:extLst>
                    <a:ext uri="{FF2B5EF4-FFF2-40B4-BE49-F238E27FC236}">
                      <a16:creationId xmlns:a16="http://schemas.microsoft.com/office/drawing/2014/main" id="{9D88C701-5528-D73C-D704-A4BE3EC21630}"/>
                    </a:ext>
                  </a:extLst>
                </p:cNvPr>
                <p:cNvGrpSpPr/>
                <p:nvPr/>
              </p:nvGrpSpPr>
              <p:grpSpPr>
                <a:xfrm>
                  <a:off x="1133403" y="4374619"/>
                  <a:ext cx="2646649" cy="517306"/>
                  <a:chOff x="1133403" y="3981243"/>
                  <a:chExt cx="2646649" cy="517306"/>
                </a:xfrm>
              </p:grpSpPr>
              <p:grpSp>
                <p:nvGrpSpPr>
                  <p:cNvPr id="394" name="그룹 393">
                    <a:extLst>
                      <a:ext uri="{FF2B5EF4-FFF2-40B4-BE49-F238E27FC236}">
                        <a16:creationId xmlns:a16="http://schemas.microsoft.com/office/drawing/2014/main" id="{A484172E-88F1-F58D-A1BA-C0A14AA9DC28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013297"/>
                    <a:ext cx="2590135" cy="436807"/>
                    <a:chOff x="1133403" y="3994646"/>
                    <a:chExt cx="2590135" cy="436807"/>
                  </a:xfrm>
                </p:grpSpPr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41C3A9E4-C306-98DB-4869-E5CFD720D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413220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3</a:t>
                      </a:r>
                    </a:p>
                  </p:txBody>
                </p:sp>
                <p:sp>
                  <p:nvSpPr>
                    <p:cNvPr id="397" name="TextBox 396">
                      <a:extLst>
                        <a:ext uri="{FF2B5EF4-FFF2-40B4-BE49-F238E27FC236}">
                          <a16:creationId xmlns:a16="http://schemas.microsoft.com/office/drawing/2014/main" id="{BEB6DFA9-7DE5-FA36-6FEC-AB3698F311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04723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햄슈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398" name="TextBox 397">
                      <a:extLst>
                        <a:ext uri="{FF2B5EF4-FFF2-40B4-BE49-F238E27FC236}">
                          <a16:creationId xmlns:a16="http://schemas.microsoft.com/office/drawing/2014/main" id="{FB592DD1-ACCC-BC94-07B3-5207F90E8E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038229"/>
                      <a:ext cx="726366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12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399" name="그룹 398">
                      <a:extLst>
                        <a:ext uri="{FF2B5EF4-FFF2-40B4-BE49-F238E27FC236}">
                          <a16:creationId xmlns:a16="http://schemas.microsoft.com/office/drawing/2014/main" id="{7DB5F096-E39E-D917-4725-38D6EC38B3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07109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403" name="타원 402">
                        <a:extLst>
                          <a:ext uri="{FF2B5EF4-FFF2-40B4-BE49-F238E27FC236}">
                            <a16:creationId xmlns:a16="http://schemas.microsoft.com/office/drawing/2014/main" id="{FB9375A1-82D0-CCEE-883E-F8799A9172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404" name="타원 403">
                        <a:extLst>
                          <a:ext uri="{FF2B5EF4-FFF2-40B4-BE49-F238E27FC236}">
                            <a16:creationId xmlns:a16="http://schemas.microsoft.com/office/drawing/2014/main" id="{926C502A-7200-D7BE-438C-7A60384E5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400" name="이등변 삼각형 399">
                      <a:extLst>
                        <a:ext uri="{FF2B5EF4-FFF2-40B4-BE49-F238E27FC236}">
                          <a16:creationId xmlns:a16="http://schemas.microsoft.com/office/drawing/2014/main" id="{B18EDF9C-6F44-7CC9-097F-2339BE64BD9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0674" y="419848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401" name="TextBox 400">
                      <a:extLst>
                        <a:ext uri="{FF2B5EF4-FFF2-40B4-BE49-F238E27FC236}">
                          <a16:creationId xmlns:a16="http://schemas.microsoft.com/office/drawing/2014/main" id="{25BFF640-3602-64EF-2569-85A86EDD7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19848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pic>
                  <p:nvPicPr>
                    <p:cNvPr id="402" name="그래픽 401" descr="왕관 윤곽선">
                      <a:extLst>
                        <a:ext uri="{FF2B5EF4-FFF2-40B4-BE49-F238E27FC236}">
                          <a16:creationId xmlns:a16="http://schemas.microsoft.com/office/drawing/2014/main" id="{D3801D80-8A34-BE84-7D71-1C73FBF4A5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994646"/>
                      <a:ext cx="189688" cy="18968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95" name="사각형: 둥근 모서리 394">
                    <a:extLst>
                      <a:ext uri="{FF2B5EF4-FFF2-40B4-BE49-F238E27FC236}">
                        <a16:creationId xmlns:a16="http://schemas.microsoft.com/office/drawing/2014/main" id="{156F1336-C81F-C7CD-D1A7-B29103226D0A}"/>
                      </a:ext>
                    </a:extLst>
                  </p:cNvPr>
                  <p:cNvSpPr/>
                  <p:nvPr/>
                </p:nvSpPr>
                <p:spPr>
                  <a:xfrm>
                    <a:off x="1133403" y="3981243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371" name="그룹 370">
                  <a:extLst>
                    <a:ext uri="{FF2B5EF4-FFF2-40B4-BE49-F238E27FC236}">
                      <a16:creationId xmlns:a16="http://schemas.microsoft.com/office/drawing/2014/main" id="{83D5297F-7056-0740-32B1-6B62DE34CA07}"/>
                    </a:ext>
                  </a:extLst>
                </p:cNvPr>
                <p:cNvGrpSpPr/>
                <p:nvPr/>
              </p:nvGrpSpPr>
              <p:grpSpPr>
                <a:xfrm>
                  <a:off x="1133403" y="3815614"/>
                  <a:ext cx="2646649" cy="517306"/>
                  <a:chOff x="1133403" y="3828331"/>
                  <a:chExt cx="2646649" cy="517306"/>
                </a:xfrm>
              </p:grpSpPr>
              <p:sp>
                <p:nvSpPr>
                  <p:cNvPr id="384" name="사각형: 둥근 모서리 383">
                    <a:extLst>
                      <a:ext uri="{FF2B5EF4-FFF2-40B4-BE49-F238E27FC236}">
                        <a16:creationId xmlns:a16="http://schemas.microsoft.com/office/drawing/2014/main" id="{3259339B-B9A0-FD2A-0F3C-1B44A0D40DC1}"/>
                      </a:ext>
                    </a:extLst>
                  </p:cNvPr>
                  <p:cNvSpPr/>
                  <p:nvPr/>
                </p:nvSpPr>
                <p:spPr>
                  <a:xfrm>
                    <a:off x="1133403" y="3828331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385" name="그룹 384">
                    <a:extLst>
                      <a:ext uri="{FF2B5EF4-FFF2-40B4-BE49-F238E27FC236}">
                        <a16:creationId xmlns:a16="http://schemas.microsoft.com/office/drawing/2014/main" id="{59AD7E59-8A4B-7C2A-C7FC-E5AE7BE9AE79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3874782"/>
                    <a:ext cx="2590135" cy="431576"/>
                    <a:chOff x="1133403" y="3553957"/>
                    <a:chExt cx="2590135" cy="431576"/>
                  </a:xfrm>
                </p:grpSpPr>
                <p:sp>
                  <p:nvSpPr>
                    <p:cNvPr id="386" name="TextBox 385">
                      <a:extLst>
                        <a:ext uri="{FF2B5EF4-FFF2-40B4-BE49-F238E27FC236}">
                          <a16:creationId xmlns:a16="http://schemas.microsoft.com/office/drawing/2014/main" id="{E375C76B-F0B0-1CCB-5F23-E0622FF76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368628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</a:t>
                      </a:r>
                    </a:p>
                  </p:txBody>
                </p:sp>
                <p:sp>
                  <p:nvSpPr>
                    <p:cNvPr id="387" name="TextBox 386">
                      <a:extLst>
                        <a:ext uri="{FF2B5EF4-FFF2-40B4-BE49-F238E27FC236}">
                          <a16:creationId xmlns:a16="http://schemas.microsoft.com/office/drawing/2014/main" id="{32296472-F1C7-FC3A-7FC7-4256853192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60131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jekdjfsldk</a:t>
                      </a:r>
                    </a:p>
                  </p:txBody>
                </p:sp>
                <p:sp>
                  <p:nvSpPr>
                    <p:cNvPr id="388" name="TextBox 387">
                      <a:extLst>
                        <a:ext uri="{FF2B5EF4-FFF2-40B4-BE49-F238E27FC236}">
                          <a16:creationId xmlns:a16="http://schemas.microsoft.com/office/drawing/2014/main" id="{34022AEF-5259-815D-1A38-1DECDDB485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3610560"/>
                      <a:ext cx="726366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389" name="그룹 388">
                      <a:extLst>
                        <a:ext uri="{FF2B5EF4-FFF2-40B4-BE49-F238E27FC236}">
                          <a16:creationId xmlns:a16="http://schemas.microsoft.com/office/drawing/2014/main" id="{85DB7113-F6B8-2D9B-7B35-DAA04F13CC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362517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392" name="타원 391">
                        <a:extLst>
                          <a:ext uri="{FF2B5EF4-FFF2-40B4-BE49-F238E27FC236}">
                            <a16:creationId xmlns:a16="http://schemas.microsoft.com/office/drawing/2014/main" id="{71AA03DD-4995-3A35-2EB7-182C9D8567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93" name="타원 392">
                        <a:extLst>
                          <a:ext uri="{FF2B5EF4-FFF2-40B4-BE49-F238E27FC236}">
                            <a16:creationId xmlns:a16="http://schemas.microsoft.com/office/drawing/2014/main" id="{57A4163F-03A1-56B1-16AD-19232186A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390" name="TextBox 389">
                      <a:extLst>
                        <a:ext uri="{FF2B5EF4-FFF2-40B4-BE49-F238E27FC236}">
                          <a16:creationId xmlns:a16="http://schemas.microsoft.com/office/drawing/2014/main" id="{34B3910E-4C47-C314-0AAD-B3EE2E07EB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75256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pic>
                  <p:nvPicPr>
                    <p:cNvPr id="391" name="그래픽 390" descr="왕관 윤곽선">
                      <a:extLst>
                        <a:ext uri="{FF2B5EF4-FFF2-40B4-BE49-F238E27FC236}">
                          <a16:creationId xmlns:a16="http://schemas.microsoft.com/office/drawing/2014/main" id="{2CDF0CD2-D690-AB28-A2DC-E1D44BDF70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553957"/>
                      <a:ext cx="189688" cy="18968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72" name="그룹 371">
                  <a:extLst>
                    <a:ext uri="{FF2B5EF4-FFF2-40B4-BE49-F238E27FC236}">
                      <a16:creationId xmlns:a16="http://schemas.microsoft.com/office/drawing/2014/main" id="{1BB55CBB-1503-FFD3-DCA4-77FC80453B10}"/>
                    </a:ext>
                  </a:extLst>
                </p:cNvPr>
                <p:cNvGrpSpPr/>
                <p:nvPr/>
              </p:nvGrpSpPr>
              <p:grpSpPr>
                <a:xfrm>
                  <a:off x="1133403" y="3256609"/>
                  <a:ext cx="2652779" cy="517306"/>
                  <a:chOff x="1133403" y="3256609"/>
                  <a:chExt cx="2652779" cy="517306"/>
                </a:xfrm>
              </p:grpSpPr>
              <p:grpSp>
                <p:nvGrpSpPr>
                  <p:cNvPr id="373" name="그룹 372">
                    <a:extLst>
                      <a:ext uri="{FF2B5EF4-FFF2-40B4-BE49-F238E27FC236}">
                        <a16:creationId xmlns:a16="http://schemas.microsoft.com/office/drawing/2014/main" id="{5CE8C53F-1958-227A-4452-93D53A27C981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3289797"/>
                    <a:ext cx="2590135" cy="433491"/>
                    <a:chOff x="1133403" y="3106122"/>
                    <a:chExt cx="2590135" cy="433491"/>
                  </a:xfrm>
                </p:grpSpPr>
                <p:pic>
                  <p:nvPicPr>
                    <p:cNvPr id="375" name="그래픽 374" descr="왕관 윤곽선">
                      <a:extLst>
                        <a:ext uri="{FF2B5EF4-FFF2-40B4-BE49-F238E27FC236}">
                          <a16:creationId xmlns:a16="http://schemas.microsoft.com/office/drawing/2014/main" id="{C1FF82BA-D076-F326-01E9-40419CB65D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106122"/>
                      <a:ext cx="189688" cy="189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933CF5D9-DD9D-B422-677E-BC2901B3D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3240370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</a:t>
                      </a:r>
                    </a:p>
                  </p:txBody>
                </p:sp>
                <p:sp>
                  <p:nvSpPr>
                    <p:cNvPr id="377" name="TextBox 376">
                      <a:extLst>
                        <a:ext uri="{FF2B5EF4-FFF2-40B4-BE49-F238E27FC236}">
                          <a16:creationId xmlns:a16="http://schemas.microsoft.com/office/drawing/2014/main" id="{DBA6F866-708A-67F5-2906-551D96C48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4" y="3155393"/>
                      <a:ext cx="12563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닉네임은열글자가최대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378" name="TextBox 377">
                      <a:extLst>
                        <a:ext uri="{FF2B5EF4-FFF2-40B4-BE49-F238E27FC236}">
                          <a16:creationId xmlns:a16="http://schemas.microsoft.com/office/drawing/2014/main" id="{3900A8A1-62D5-527B-D570-E1AF0125E1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3171675"/>
                      <a:ext cx="726366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379" name="그룹 378">
                      <a:extLst>
                        <a:ext uri="{FF2B5EF4-FFF2-40B4-BE49-F238E27FC236}">
                          <a16:creationId xmlns:a16="http://schemas.microsoft.com/office/drawing/2014/main" id="{1CD00A8F-CB65-DBAD-2E1E-8F0CFCA1E7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317925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382" name="타원 381">
                        <a:extLst>
                          <a:ext uri="{FF2B5EF4-FFF2-40B4-BE49-F238E27FC236}">
                            <a16:creationId xmlns:a16="http://schemas.microsoft.com/office/drawing/2014/main" id="{FE9352E6-C0CD-3CFD-7E04-CD84200DC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83" name="타원 382">
                        <a:extLst>
                          <a:ext uri="{FF2B5EF4-FFF2-40B4-BE49-F238E27FC236}">
                            <a16:creationId xmlns:a16="http://schemas.microsoft.com/office/drawing/2014/main" id="{536D5279-82EA-440F-758B-7948A97B2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5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380" name="이등변 삼각형 379">
                      <a:extLst>
                        <a:ext uri="{FF2B5EF4-FFF2-40B4-BE49-F238E27FC236}">
                          <a16:creationId xmlns:a16="http://schemas.microsoft.com/office/drawing/2014/main" id="{CB3982ED-6564-B4E3-91C0-F48625E59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674" y="330664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381" name="TextBox 380">
                      <a:extLst>
                        <a:ext uri="{FF2B5EF4-FFF2-40B4-BE49-F238E27FC236}">
                          <a16:creationId xmlns:a16="http://schemas.microsoft.com/office/drawing/2014/main" id="{D1AAE4AC-78A6-B7B8-CECE-68BA40C753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30664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  <p:sp>
                <p:nvSpPr>
                  <p:cNvPr id="374" name="사각형: 둥근 모서리 373">
                    <a:extLst>
                      <a:ext uri="{FF2B5EF4-FFF2-40B4-BE49-F238E27FC236}">
                        <a16:creationId xmlns:a16="http://schemas.microsoft.com/office/drawing/2014/main" id="{69EF3611-789F-4A74-5484-BBCE49B1F026}"/>
                      </a:ext>
                    </a:extLst>
                  </p:cNvPr>
                  <p:cNvSpPr/>
                  <p:nvPr/>
                </p:nvSpPr>
                <p:spPr>
                  <a:xfrm>
                    <a:off x="1139533" y="3256609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  <p:sp>
          <p:nvSpPr>
            <p:cNvPr id="495" name="Modal Dialog Overlay">
              <a:extLst>
                <a:ext uri="{FF2B5EF4-FFF2-40B4-BE49-F238E27FC236}">
                  <a16:creationId xmlns:a16="http://schemas.microsoft.com/office/drawing/2014/main" id="{94954498-2CE6-EAD9-8C17-46416353B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255" y="575676"/>
              <a:ext cx="2820496" cy="6140450"/>
            </a:xfrm>
            <a:prstGeom prst="rect">
              <a:avLst/>
            </a:prstGeom>
            <a:solidFill>
              <a:srgbClr val="808080">
                <a:alpha val="60000"/>
              </a:srgbClr>
            </a:solidFill>
            <a:ln w="635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78" name="그룹 577">
              <a:extLst>
                <a:ext uri="{FF2B5EF4-FFF2-40B4-BE49-F238E27FC236}">
                  <a16:creationId xmlns:a16="http://schemas.microsoft.com/office/drawing/2014/main" id="{035B91CD-5B51-4A0A-F374-13ABDE703424}"/>
                </a:ext>
              </a:extLst>
            </p:cNvPr>
            <p:cNvGrpSpPr/>
            <p:nvPr/>
          </p:nvGrpSpPr>
          <p:grpSpPr>
            <a:xfrm>
              <a:off x="4792490" y="2286000"/>
              <a:ext cx="2809840" cy="4430126"/>
              <a:chOff x="1045583" y="3962283"/>
              <a:chExt cx="2817201" cy="4461712"/>
            </a:xfrm>
          </p:grpSpPr>
          <p:sp>
            <p:nvSpPr>
              <p:cNvPr id="579" name="사각형: 둥근 모서리 578">
                <a:extLst>
                  <a:ext uri="{FF2B5EF4-FFF2-40B4-BE49-F238E27FC236}">
                    <a16:creationId xmlns:a16="http://schemas.microsoft.com/office/drawing/2014/main" id="{9B4A8564-39D4-7F36-E190-07557F8483BC}"/>
                  </a:ext>
                </a:extLst>
              </p:cNvPr>
              <p:cNvSpPr/>
              <p:nvPr/>
            </p:nvSpPr>
            <p:spPr>
              <a:xfrm>
                <a:off x="1045583" y="3962283"/>
                <a:ext cx="2817201" cy="2226373"/>
              </a:xfrm>
              <a:prstGeom prst="roundRect">
                <a:avLst>
                  <a:gd name="adj" fmla="val 8863"/>
                </a:avLst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0" name="사각형: 둥근 모서리 579">
                <a:extLst>
                  <a:ext uri="{FF2B5EF4-FFF2-40B4-BE49-F238E27FC236}">
                    <a16:creationId xmlns:a16="http://schemas.microsoft.com/office/drawing/2014/main" id="{F2426F61-52B7-2401-82F8-6C9D591E599D}"/>
                  </a:ext>
                </a:extLst>
              </p:cNvPr>
              <p:cNvSpPr/>
              <p:nvPr/>
            </p:nvSpPr>
            <p:spPr>
              <a:xfrm>
                <a:off x="1045583" y="5877875"/>
                <a:ext cx="2817201" cy="254612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82" name="TextBox 581">
              <a:extLst>
                <a:ext uri="{FF2B5EF4-FFF2-40B4-BE49-F238E27FC236}">
                  <a16:creationId xmlns:a16="http://schemas.microsoft.com/office/drawing/2014/main" id="{A4AD15FC-8457-6674-17A8-294B1693898F}"/>
                </a:ext>
              </a:extLst>
            </p:cNvPr>
            <p:cNvSpPr txBox="1"/>
            <p:nvPr/>
          </p:nvSpPr>
          <p:spPr>
            <a:xfrm>
              <a:off x="4792489" y="2400480"/>
              <a:ext cx="21831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월별 랭킹 보기</a:t>
              </a:r>
              <a:endParaRPr lang="en-US" altLang="ko-KR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86" name="Delete">
              <a:extLst>
                <a:ext uri="{FF2B5EF4-FFF2-40B4-BE49-F238E27FC236}">
                  <a16:creationId xmlns:a16="http://schemas.microsoft.com/office/drawing/2014/main" id="{D21E8BFD-AC41-A99F-82D6-7EF006E680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19701" y="2458773"/>
              <a:ext cx="122238" cy="122237"/>
            </a:xfrm>
            <a:custGeom>
              <a:avLst/>
              <a:gdLst>
                <a:gd name="T0" fmla="*/ 3 w 77"/>
                <a:gd name="T1" fmla="*/ 0 h 77"/>
                <a:gd name="T2" fmla="*/ 0 w 77"/>
                <a:gd name="T3" fmla="*/ 3 h 77"/>
                <a:gd name="T4" fmla="*/ 36 w 77"/>
                <a:gd name="T5" fmla="*/ 38 h 77"/>
                <a:gd name="T6" fmla="*/ 0 w 77"/>
                <a:gd name="T7" fmla="*/ 74 h 77"/>
                <a:gd name="T8" fmla="*/ 3 w 77"/>
                <a:gd name="T9" fmla="*/ 77 h 77"/>
                <a:gd name="T10" fmla="*/ 39 w 77"/>
                <a:gd name="T11" fmla="*/ 41 h 77"/>
                <a:gd name="T12" fmla="*/ 74 w 77"/>
                <a:gd name="T13" fmla="*/ 77 h 77"/>
                <a:gd name="T14" fmla="*/ 77 w 77"/>
                <a:gd name="T15" fmla="*/ 74 h 77"/>
                <a:gd name="T16" fmla="*/ 42 w 77"/>
                <a:gd name="T17" fmla="*/ 38 h 77"/>
                <a:gd name="T18" fmla="*/ 77 w 77"/>
                <a:gd name="T19" fmla="*/ 3 h 77"/>
                <a:gd name="T20" fmla="*/ 74 w 77"/>
                <a:gd name="T21" fmla="*/ 0 h 77"/>
                <a:gd name="T22" fmla="*/ 39 w 77"/>
                <a:gd name="T23" fmla="*/ 35 h 77"/>
                <a:gd name="T24" fmla="*/ 3 w 77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3" y="0"/>
                  </a:moveTo>
                  <a:lnTo>
                    <a:pt x="0" y="3"/>
                  </a:lnTo>
                  <a:lnTo>
                    <a:pt x="36" y="38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39" y="41"/>
                  </a:lnTo>
                  <a:lnTo>
                    <a:pt x="74" y="77"/>
                  </a:lnTo>
                  <a:lnTo>
                    <a:pt x="77" y="74"/>
                  </a:lnTo>
                  <a:lnTo>
                    <a:pt x="42" y="38"/>
                  </a:lnTo>
                  <a:lnTo>
                    <a:pt x="77" y="3"/>
                  </a:lnTo>
                  <a:lnTo>
                    <a:pt x="74" y="0"/>
                  </a:lnTo>
                  <a:lnTo>
                    <a:pt x="39" y="3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AE77619-7548-704C-ACE9-C9E3DE05D915}"/>
                </a:ext>
              </a:extLst>
            </p:cNvPr>
            <p:cNvSpPr txBox="1"/>
            <p:nvPr/>
          </p:nvSpPr>
          <p:spPr>
            <a:xfrm>
              <a:off x="4852362" y="2694380"/>
              <a:ext cx="543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2025</a:t>
              </a: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7D3F47C6-AD40-37CC-3542-6230F3F97A7B}"/>
                </a:ext>
              </a:extLst>
            </p:cNvPr>
            <p:cNvSpPr txBox="1"/>
            <p:nvPr/>
          </p:nvSpPr>
          <p:spPr>
            <a:xfrm>
              <a:off x="5389282" y="2694380"/>
              <a:ext cx="9480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01</a:t>
              </a:r>
              <a:r>
                <a:rPr lang="ko-KR" altLang="en-US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월 랭킹</a:t>
              </a:r>
              <a:endPara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591" name="Accept">
              <a:extLst>
                <a:ext uri="{FF2B5EF4-FFF2-40B4-BE49-F238E27FC236}">
                  <a16:creationId xmlns:a16="http://schemas.microsoft.com/office/drawing/2014/main" id="{A8660889-534A-40BF-9A3A-37C0C6D9A1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93121" y="2758810"/>
              <a:ext cx="127000" cy="112712"/>
            </a:xfrm>
            <a:custGeom>
              <a:avLst/>
              <a:gdLst>
                <a:gd name="T0" fmla="*/ 504 w 525"/>
                <a:gd name="T1" fmla="*/ 3 h 467"/>
                <a:gd name="T2" fmla="*/ 495 w 525"/>
                <a:gd name="T3" fmla="*/ 9 h 467"/>
                <a:gd name="T4" fmla="*/ 223 w 525"/>
                <a:gd name="T5" fmla="*/ 431 h 467"/>
                <a:gd name="T6" fmla="*/ 35 w 525"/>
                <a:gd name="T7" fmla="*/ 262 h 467"/>
                <a:gd name="T8" fmla="*/ 18 w 525"/>
                <a:gd name="T9" fmla="*/ 282 h 467"/>
                <a:gd name="T10" fmla="*/ 217 w 525"/>
                <a:gd name="T11" fmla="*/ 462 h 467"/>
                <a:gd name="T12" fmla="*/ 237 w 525"/>
                <a:gd name="T13" fmla="*/ 459 h 467"/>
                <a:gd name="T14" fmla="*/ 518 w 525"/>
                <a:gd name="T15" fmla="*/ 23 h 467"/>
                <a:gd name="T16" fmla="*/ 504 w 525"/>
                <a:gd name="T17" fmla="*/ 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467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3" name="그룹 882">
            <a:extLst>
              <a:ext uri="{FF2B5EF4-FFF2-40B4-BE49-F238E27FC236}">
                <a16:creationId xmlns:a16="http://schemas.microsoft.com/office/drawing/2014/main" id="{B431083E-F396-6F17-A781-52CFDE086EE5}"/>
              </a:ext>
            </a:extLst>
          </p:cNvPr>
          <p:cNvGrpSpPr/>
          <p:nvPr/>
        </p:nvGrpSpPr>
        <p:grpSpPr>
          <a:xfrm>
            <a:off x="7807971" y="1759316"/>
            <a:ext cx="2640995" cy="5687594"/>
            <a:chOff x="7933609" y="2046715"/>
            <a:chExt cx="2821846" cy="6141038"/>
          </a:xfrm>
        </p:grpSpPr>
        <p:grpSp>
          <p:nvGrpSpPr>
            <p:cNvPr id="691" name="그룹 690">
              <a:extLst>
                <a:ext uri="{FF2B5EF4-FFF2-40B4-BE49-F238E27FC236}">
                  <a16:creationId xmlns:a16="http://schemas.microsoft.com/office/drawing/2014/main" id="{4409B9EF-635C-79E9-DBB5-692718BC4FA4}"/>
                </a:ext>
              </a:extLst>
            </p:cNvPr>
            <p:cNvGrpSpPr/>
            <p:nvPr/>
          </p:nvGrpSpPr>
          <p:grpSpPr>
            <a:xfrm>
              <a:off x="7938254" y="2047302"/>
              <a:ext cx="2817201" cy="6140451"/>
              <a:chOff x="1045584" y="576263"/>
              <a:chExt cx="2817201" cy="6140451"/>
            </a:xfrm>
          </p:grpSpPr>
          <p:sp>
            <p:nvSpPr>
              <p:cNvPr id="701" name="직사각형 700">
                <a:extLst>
                  <a:ext uri="{FF2B5EF4-FFF2-40B4-BE49-F238E27FC236}">
                    <a16:creationId xmlns:a16="http://schemas.microsoft.com/office/drawing/2014/main" id="{C86BC50B-7EA7-2897-3CFF-C18EEF29D1ED}"/>
                  </a:ext>
                </a:extLst>
              </p:cNvPr>
              <p:cNvSpPr/>
              <p:nvPr/>
            </p:nvSpPr>
            <p:spPr>
              <a:xfrm>
                <a:off x="1046594" y="576263"/>
                <a:ext cx="2816191" cy="614045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702" name="Arrow Left">
                <a:extLst>
                  <a:ext uri="{FF2B5EF4-FFF2-40B4-BE49-F238E27FC236}">
                    <a16:creationId xmlns:a16="http://schemas.microsoft.com/office/drawing/2014/main" id="{0C9C235B-33C3-4765-C205-299F0C4A34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18269" y="698327"/>
                <a:ext cx="178587" cy="150562"/>
              </a:xfrm>
              <a:custGeom>
                <a:avLst/>
                <a:gdLst>
                  <a:gd name="T0" fmla="*/ 164 w 463"/>
                  <a:gd name="T1" fmla="*/ 0 h 326"/>
                  <a:gd name="T2" fmla="*/ 155 w 463"/>
                  <a:gd name="T3" fmla="*/ 4 h 326"/>
                  <a:gd name="T4" fmla="*/ 0 w 463"/>
                  <a:gd name="T5" fmla="*/ 159 h 326"/>
                  <a:gd name="T6" fmla="*/ 155 w 463"/>
                  <a:gd name="T7" fmla="*/ 313 h 326"/>
                  <a:gd name="T8" fmla="*/ 174 w 463"/>
                  <a:gd name="T9" fmla="*/ 294 h 326"/>
                  <a:gd name="T10" fmla="*/ 51 w 463"/>
                  <a:gd name="T11" fmla="*/ 172 h 326"/>
                  <a:gd name="T12" fmla="*/ 445 w 463"/>
                  <a:gd name="T13" fmla="*/ 172 h 326"/>
                  <a:gd name="T14" fmla="*/ 445 w 463"/>
                  <a:gd name="T15" fmla="*/ 145 h 326"/>
                  <a:gd name="T16" fmla="*/ 51 w 463"/>
                  <a:gd name="T17" fmla="*/ 145 h 326"/>
                  <a:gd name="T18" fmla="*/ 174 w 463"/>
                  <a:gd name="T19" fmla="*/ 23 h 326"/>
                  <a:gd name="T20" fmla="*/ 164 w 463"/>
                  <a:gd name="T21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3" h="326">
                    <a:moveTo>
                      <a:pt x="164" y="0"/>
                    </a:moveTo>
                    <a:cubicBezTo>
                      <a:pt x="161" y="0"/>
                      <a:pt x="157" y="1"/>
                      <a:pt x="155" y="4"/>
                    </a:cubicBezTo>
                    <a:lnTo>
                      <a:pt x="0" y="159"/>
                    </a:lnTo>
                    <a:lnTo>
                      <a:pt x="155" y="313"/>
                    </a:lnTo>
                    <a:cubicBezTo>
                      <a:pt x="167" y="326"/>
                      <a:pt x="187" y="307"/>
                      <a:pt x="174" y="294"/>
                    </a:cubicBezTo>
                    <a:lnTo>
                      <a:pt x="51" y="172"/>
                    </a:lnTo>
                    <a:lnTo>
                      <a:pt x="445" y="172"/>
                    </a:lnTo>
                    <a:cubicBezTo>
                      <a:pt x="463" y="172"/>
                      <a:pt x="463" y="145"/>
                      <a:pt x="445" y="145"/>
                    </a:cubicBezTo>
                    <a:lnTo>
                      <a:pt x="51" y="145"/>
                    </a:lnTo>
                    <a:lnTo>
                      <a:pt x="174" y="23"/>
                    </a:lnTo>
                    <a:cubicBezTo>
                      <a:pt x="182" y="14"/>
                      <a:pt x="176" y="0"/>
                      <a:pt x="164" y="0"/>
                    </a:cubicBez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61A79234-7636-105C-7E48-F4563C3E4371}"/>
                  </a:ext>
                </a:extLst>
              </p:cNvPr>
              <p:cNvSpPr txBox="1"/>
              <p:nvPr/>
            </p:nvSpPr>
            <p:spPr>
              <a:xfrm>
                <a:off x="1255235" y="650371"/>
                <a:ext cx="176572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여행만렙</a:t>
                </a:r>
                <a:endParaRPr lang="ko-KR" altLang="en-US" sz="1000"/>
              </a:p>
            </p:txBody>
          </p:sp>
          <p:sp>
            <p:nvSpPr>
              <p:cNvPr id="704" name="Map">
                <a:extLst>
                  <a:ext uri="{FF2B5EF4-FFF2-40B4-BE49-F238E27FC236}">
                    <a16:creationId xmlns:a16="http://schemas.microsoft.com/office/drawing/2014/main" id="{11FBE771-2A78-49D5-29E3-019DB6D51E4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618792" y="698076"/>
                <a:ext cx="161925" cy="150813"/>
              </a:xfrm>
              <a:custGeom>
                <a:avLst/>
                <a:gdLst>
                  <a:gd name="T0" fmla="*/ 13 w 667"/>
                  <a:gd name="T1" fmla="*/ 3 h 617"/>
                  <a:gd name="T2" fmla="*/ 0 w 667"/>
                  <a:gd name="T3" fmla="*/ 17 h 617"/>
                  <a:gd name="T4" fmla="*/ 0 w 667"/>
                  <a:gd name="T5" fmla="*/ 523 h 617"/>
                  <a:gd name="T6" fmla="*/ 8 w 667"/>
                  <a:gd name="T7" fmla="*/ 535 h 617"/>
                  <a:gd name="T8" fmla="*/ 168 w 667"/>
                  <a:gd name="T9" fmla="*/ 615 h 617"/>
                  <a:gd name="T10" fmla="*/ 180 w 667"/>
                  <a:gd name="T11" fmla="*/ 615 h 617"/>
                  <a:gd name="T12" fmla="*/ 334 w 667"/>
                  <a:gd name="T13" fmla="*/ 538 h 617"/>
                  <a:gd name="T14" fmla="*/ 501 w 667"/>
                  <a:gd name="T15" fmla="*/ 615 h 617"/>
                  <a:gd name="T16" fmla="*/ 513 w 667"/>
                  <a:gd name="T17" fmla="*/ 615 h 617"/>
                  <a:gd name="T18" fmla="*/ 660 w 667"/>
                  <a:gd name="T19" fmla="*/ 535 h 617"/>
                  <a:gd name="T20" fmla="*/ 667 w 667"/>
                  <a:gd name="T21" fmla="*/ 523 h 617"/>
                  <a:gd name="T22" fmla="*/ 667 w 667"/>
                  <a:gd name="T23" fmla="*/ 17 h 617"/>
                  <a:gd name="T24" fmla="*/ 647 w 667"/>
                  <a:gd name="T25" fmla="*/ 5 h 617"/>
                  <a:gd name="T26" fmla="*/ 507 w 667"/>
                  <a:gd name="T27" fmla="*/ 82 h 617"/>
                  <a:gd name="T28" fmla="*/ 339 w 667"/>
                  <a:gd name="T29" fmla="*/ 5 h 617"/>
                  <a:gd name="T30" fmla="*/ 328 w 667"/>
                  <a:gd name="T31" fmla="*/ 5 h 617"/>
                  <a:gd name="T32" fmla="*/ 174 w 667"/>
                  <a:gd name="T33" fmla="*/ 82 h 617"/>
                  <a:gd name="T34" fmla="*/ 20 w 667"/>
                  <a:gd name="T35" fmla="*/ 5 h 617"/>
                  <a:gd name="T36" fmla="*/ 13 w 667"/>
                  <a:gd name="T37" fmla="*/ 3 h 617"/>
                  <a:gd name="T38" fmla="*/ 347 w 667"/>
                  <a:gd name="T39" fmla="*/ 37 h 617"/>
                  <a:gd name="T40" fmla="*/ 494 w 667"/>
                  <a:gd name="T41" fmla="*/ 105 h 617"/>
                  <a:gd name="T42" fmla="*/ 494 w 667"/>
                  <a:gd name="T43" fmla="*/ 582 h 617"/>
                  <a:gd name="T44" fmla="*/ 347 w 667"/>
                  <a:gd name="T45" fmla="*/ 515 h 617"/>
                  <a:gd name="T46" fmla="*/ 347 w 667"/>
                  <a:gd name="T47" fmla="*/ 37 h 617"/>
                  <a:gd name="T48" fmla="*/ 27 w 667"/>
                  <a:gd name="T49" fmla="*/ 38 h 617"/>
                  <a:gd name="T50" fmla="*/ 160 w 667"/>
                  <a:gd name="T51" fmla="*/ 105 h 617"/>
                  <a:gd name="T52" fmla="*/ 160 w 667"/>
                  <a:gd name="T53" fmla="*/ 582 h 617"/>
                  <a:gd name="T54" fmla="*/ 27 w 667"/>
                  <a:gd name="T55" fmla="*/ 515 h 617"/>
                  <a:gd name="T56" fmla="*/ 27 w 667"/>
                  <a:gd name="T57" fmla="*/ 38 h 617"/>
                  <a:gd name="T58" fmla="*/ 320 w 667"/>
                  <a:gd name="T59" fmla="*/ 38 h 617"/>
                  <a:gd name="T60" fmla="*/ 320 w 667"/>
                  <a:gd name="T61" fmla="*/ 515 h 617"/>
                  <a:gd name="T62" fmla="*/ 187 w 667"/>
                  <a:gd name="T63" fmla="*/ 582 h 617"/>
                  <a:gd name="T64" fmla="*/ 187 w 667"/>
                  <a:gd name="T65" fmla="*/ 105 h 617"/>
                  <a:gd name="T66" fmla="*/ 320 w 667"/>
                  <a:gd name="T67" fmla="*/ 38 h 617"/>
                  <a:gd name="T68" fmla="*/ 640 w 667"/>
                  <a:gd name="T69" fmla="*/ 39 h 617"/>
                  <a:gd name="T70" fmla="*/ 640 w 667"/>
                  <a:gd name="T71" fmla="*/ 515 h 617"/>
                  <a:gd name="T72" fmla="*/ 520 w 667"/>
                  <a:gd name="T73" fmla="*/ 581 h 617"/>
                  <a:gd name="T74" fmla="*/ 520 w 667"/>
                  <a:gd name="T75" fmla="*/ 105 h 617"/>
                  <a:gd name="T76" fmla="*/ 640 w 667"/>
                  <a:gd name="T77" fmla="*/ 3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67" h="617">
                    <a:moveTo>
                      <a:pt x="13" y="3"/>
                    </a:moveTo>
                    <a:cubicBezTo>
                      <a:pt x="6" y="4"/>
                      <a:pt x="0" y="9"/>
                      <a:pt x="0" y="17"/>
                    </a:cubicBezTo>
                    <a:lnTo>
                      <a:pt x="0" y="523"/>
                    </a:lnTo>
                    <a:cubicBezTo>
                      <a:pt x="0" y="528"/>
                      <a:pt x="3" y="533"/>
                      <a:pt x="8" y="535"/>
                    </a:cubicBezTo>
                    <a:lnTo>
                      <a:pt x="168" y="615"/>
                    </a:lnTo>
                    <a:cubicBezTo>
                      <a:pt x="171" y="617"/>
                      <a:pt x="176" y="617"/>
                      <a:pt x="180" y="615"/>
                    </a:cubicBezTo>
                    <a:lnTo>
                      <a:pt x="334" y="538"/>
                    </a:lnTo>
                    <a:lnTo>
                      <a:pt x="501" y="615"/>
                    </a:lnTo>
                    <a:cubicBezTo>
                      <a:pt x="505" y="617"/>
                      <a:pt x="510" y="617"/>
                      <a:pt x="513" y="615"/>
                    </a:cubicBezTo>
                    <a:lnTo>
                      <a:pt x="660" y="535"/>
                    </a:lnTo>
                    <a:cubicBezTo>
                      <a:pt x="664" y="533"/>
                      <a:pt x="667" y="528"/>
                      <a:pt x="667" y="523"/>
                    </a:cubicBezTo>
                    <a:lnTo>
                      <a:pt x="667" y="17"/>
                    </a:lnTo>
                    <a:cubicBezTo>
                      <a:pt x="667" y="7"/>
                      <a:pt x="656" y="0"/>
                      <a:pt x="647" y="5"/>
                    </a:cubicBezTo>
                    <a:lnTo>
                      <a:pt x="507" y="82"/>
                    </a:lnTo>
                    <a:lnTo>
                      <a:pt x="339" y="5"/>
                    </a:lnTo>
                    <a:cubicBezTo>
                      <a:pt x="336" y="3"/>
                      <a:pt x="331" y="3"/>
                      <a:pt x="328" y="5"/>
                    </a:cubicBezTo>
                    <a:lnTo>
                      <a:pt x="174" y="82"/>
                    </a:lnTo>
                    <a:lnTo>
                      <a:pt x="20" y="5"/>
                    </a:lnTo>
                    <a:cubicBezTo>
                      <a:pt x="18" y="4"/>
                      <a:pt x="15" y="3"/>
                      <a:pt x="13" y="3"/>
                    </a:cubicBezTo>
                    <a:close/>
                    <a:moveTo>
                      <a:pt x="347" y="37"/>
                    </a:moveTo>
                    <a:lnTo>
                      <a:pt x="494" y="105"/>
                    </a:lnTo>
                    <a:lnTo>
                      <a:pt x="494" y="582"/>
                    </a:lnTo>
                    <a:lnTo>
                      <a:pt x="347" y="515"/>
                    </a:lnTo>
                    <a:lnTo>
                      <a:pt x="347" y="37"/>
                    </a:lnTo>
                    <a:close/>
                    <a:moveTo>
                      <a:pt x="27" y="38"/>
                    </a:moveTo>
                    <a:lnTo>
                      <a:pt x="160" y="105"/>
                    </a:lnTo>
                    <a:lnTo>
                      <a:pt x="160" y="582"/>
                    </a:lnTo>
                    <a:lnTo>
                      <a:pt x="27" y="515"/>
                    </a:lnTo>
                    <a:lnTo>
                      <a:pt x="27" y="38"/>
                    </a:lnTo>
                    <a:close/>
                    <a:moveTo>
                      <a:pt x="320" y="38"/>
                    </a:moveTo>
                    <a:lnTo>
                      <a:pt x="320" y="515"/>
                    </a:lnTo>
                    <a:lnTo>
                      <a:pt x="187" y="582"/>
                    </a:lnTo>
                    <a:lnTo>
                      <a:pt x="187" y="105"/>
                    </a:lnTo>
                    <a:lnTo>
                      <a:pt x="320" y="38"/>
                    </a:lnTo>
                    <a:close/>
                    <a:moveTo>
                      <a:pt x="640" y="39"/>
                    </a:moveTo>
                    <a:lnTo>
                      <a:pt x="640" y="515"/>
                    </a:lnTo>
                    <a:lnTo>
                      <a:pt x="520" y="581"/>
                    </a:lnTo>
                    <a:lnTo>
                      <a:pt x="520" y="105"/>
                    </a:lnTo>
                    <a:lnTo>
                      <a:pt x="640" y="39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5" name="TextBox 704">
                <a:extLst>
                  <a:ext uri="{FF2B5EF4-FFF2-40B4-BE49-F238E27FC236}">
                    <a16:creationId xmlns:a16="http://schemas.microsoft.com/office/drawing/2014/main" id="{8D2453A6-8E7C-DD3C-182C-F16D67AFD8EF}"/>
                  </a:ext>
                </a:extLst>
              </p:cNvPr>
              <p:cNvSpPr txBox="1"/>
              <p:nvPr/>
            </p:nvSpPr>
            <p:spPr>
              <a:xfrm>
                <a:off x="1052944" y="970700"/>
                <a:ext cx="19680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추천  최신  챌린지  </a:t>
                </a:r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랭킹</a:t>
                </a:r>
                <a:endParaRPr lang="ko-KR" altLang="en-US" sz="1000" b="1">
                  <a:latin typeface="+mn-ea"/>
                </a:endParaRPr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0BD94DB4-86AC-9433-6A6B-2F29FAF7935D}"/>
                  </a:ext>
                </a:extLst>
              </p:cNvPr>
              <p:cNvSpPr txBox="1"/>
              <p:nvPr/>
            </p:nvSpPr>
            <p:spPr>
              <a:xfrm>
                <a:off x="1883262" y="970700"/>
                <a:ext cx="19680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나의 여행만렙 </a:t>
                </a:r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&gt;</a:t>
                </a:r>
                <a:endParaRPr lang="ko-KR" altLang="en-US" sz="1000">
                  <a:latin typeface="+mn-ea"/>
                </a:endParaRPr>
              </a:p>
            </p:txBody>
          </p:sp>
          <p:grpSp>
            <p:nvGrpSpPr>
              <p:cNvPr id="707" name="그룹 706">
                <a:extLst>
                  <a:ext uri="{FF2B5EF4-FFF2-40B4-BE49-F238E27FC236}">
                    <a16:creationId xmlns:a16="http://schemas.microsoft.com/office/drawing/2014/main" id="{09AD9322-49C7-AC30-0F2D-0DCE5001775B}"/>
                  </a:ext>
                </a:extLst>
              </p:cNvPr>
              <p:cNvGrpSpPr/>
              <p:nvPr/>
            </p:nvGrpSpPr>
            <p:grpSpPr>
              <a:xfrm>
                <a:off x="2764896" y="1004645"/>
                <a:ext cx="178330" cy="178330"/>
                <a:chOff x="2764896" y="1004645"/>
                <a:chExt cx="178330" cy="178330"/>
              </a:xfrm>
            </p:grpSpPr>
            <p:sp>
              <p:nvSpPr>
                <p:cNvPr id="783" name="타원 782">
                  <a:extLst>
                    <a:ext uri="{FF2B5EF4-FFF2-40B4-BE49-F238E27FC236}">
                      <a16:creationId xmlns:a16="http://schemas.microsoft.com/office/drawing/2014/main" id="{6F402693-4D5A-5210-7789-A8D179B71812}"/>
                    </a:ext>
                  </a:extLst>
                </p:cNvPr>
                <p:cNvSpPr/>
                <p:nvPr/>
              </p:nvSpPr>
              <p:spPr>
                <a:xfrm>
                  <a:off x="2764896" y="1004645"/>
                  <a:ext cx="178330" cy="17833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784" name="User">
                  <a:extLst>
                    <a:ext uri="{FF2B5EF4-FFF2-40B4-BE49-F238E27FC236}">
                      <a16:creationId xmlns:a16="http://schemas.microsoft.com/office/drawing/2014/main" id="{CDE67BC8-35A0-4FA5-3105-5A27AB423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824" y="1026758"/>
                  <a:ext cx="119096" cy="119155"/>
                </a:xfrm>
                <a:custGeom>
                  <a:avLst/>
                  <a:gdLst>
                    <a:gd name="connsiteX0" fmla="*/ 784055 w 813926"/>
                    <a:gd name="connsiteY0" fmla="*/ 619999 h 814331"/>
                    <a:gd name="connsiteX1" fmla="*/ 611757 w 813926"/>
                    <a:gd name="connsiteY1" fmla="*/ 531394 h 814331"/>
                    <a:gd name="connsiteX2" fmla="*/ 501982 w 813926"/>
                    <a:gd name="connsiteY2" fmla="*/ 482454 h 814331"/>
                    <a:gd name="connsiteX3" fmla="*/ 572540 w 813926"/>
                    <a:gd name="connsiteY3" fmla="*/ 288932 h 814331"/>
                    <a:gd name="connsiteX4" fmla="*/ 473533 w 813926"/>
                    <a:gd name="connsiteY4" fmla="*/ 15443 h 814331"/>
                    <a:gd name="connsiteX5" fmla="*/ 249000 w 813926"/>
                    <a:gd name="connsiteY5" fmla="*/ 99089 h 814331"/>
                    <a:gd name="connsiteX6" fmla="*/ 301718 w 813926"/>
                    <a:gd name="connsiteY6" fmla="*/ 446788 h 814331"/>
                    <a:gd name="connsiteX7" fmla="*/ 184388 w 813926"/>
                    <a:gd name="connsiteY7" fmla="*/ 533953 h 814331"/>
                    <a:gd name="connsiteX8" fmla="*/ 31217 w 813926"/>
                    <a:gd name="connsiteY8" fmla="*/ 605604 h 814331"/>
                    <a:gd name="connsiteX9" fmla="*/ 679 w 813926"/>
                    <a:gd name="connsiteY9" fmla="*/ 759302 h 814331"/>
                    <a:gd name="connsiteX10" fmla="*/ 38610 w 813926"/>
                    <a:gd name="connsiteY10" fmla="*/ 812881 h 814331"/>
                    <a:gd name="connsiteX11" fmla="*/ 787591 w 813926"/>
                    <a:gd name="connsiteY11" fmla="*/ 813201 h 814331"/>
                    <a:gd name="connsiteX12" fmla="*/ 784055 w 813926"/>
                    <a:gd name="connsiteY12" fmla="*/ 619999 h 814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13926" h="814331">
                      <a:moveTo>
                        <a:pt x="784055" y="619999"/>
                      </a:moveTo>
                      <a:cubicBezTo>
                        <a:pt x="758018" y="568179"/>
                        <a:pt x="669779" y="558903"/>
                        <a:pt x="611757" y="531394"/>
                      </a:cubicBezTo>
                      <a:cubicBezTo>
                        <a:pt x="574630" y="516520"/>
                        <a:pt x="537663" y="501007"/>
                        <a:pt x="501982" y="482454"/>
                      </a:cubicBezTo>
                      <a:cubicBezTo>
                        <a:pt x="483659" y="435113"/>
                        <a:pt x="532520" y="397368"/>
                        <a:pt x="572540" y="288932"/>
                      </a:cubicBezTo>
                      <a:cubicBezTo>
                        <a:pt x="596489" y="212963"/>
                        <a:pt x="585559" y="69181"/>
                        <a:pt x="473533" y="15443"/>
                      </a:cubicBezTo>
                      <a:cubicBezTo>
                        <a:pt x="392688" y="-22782"/>
                        <a:pt x="279698" y="11764"/>
                        <a:pt x="249000" y="99089"/>
                      </a:cubicBezTo>
                      <a:cubicBezTo>
                        <a:pt x="178120" y="257905"/>
                        <a:pt x="287574" y="380575"/>
                        <a:pt x="301718" y="446788"/>
                      </a:cubicBezTo>
                      <a:cubicBezTo>
                        <a:pt x="312808" y="509003"/>
                        <a:pt x="224569" y="508204"/>
                        <a:pt x="184388" y="533953"/>
                      </a:cubicBezTo>
                      <a:cubicBezTo>
                        <a:pt x="132634" y="555705"/>
                        <a:pt x="76702" y="572338"/>
                        <a:pt x="31217" y="605604"/>
                      </a:cubicBezTo>
                      <a:cubicBezTo>
                        <a:pt x="-6554" y="649747"/>
                        <a:pt x="8876" y="696288"/>
                        <a:pt x="679" y="759302"/>
                      </a:cubicBezTo>
                      <a:cubicBezTo>
                        <a:pt x="-2054" y="792889"/>
                        <a:pt x="2125" y="817199"/>
                        <a:pt x="38610" y="812881"/>
                      </a:cubicBezTo>
                      <a:cubicBezTo>
                        <a:pt x="292074" y="812881"/>
                        <a:pt x="507286" y="815920"/>
                        <a:pt x="787591" y="813201"/>
                      </a:cubicBezTo>
                      <a:cubicBezTo>
                        <a:pt x="844006" y="812721"/>
                        <a:pt x="793699" y="644949"/>
                        <a:pt x="784055" y="619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cxnSp>
            <p:nvCxnSpPr>
              <p:cNvPr id="708" name="직선 연결선 707">
                <a:extLst>
                  <a:ext uri="{FF2B5EF4-FFF2-40B4-BE49-F238E27FC236}">
                    <a16:creationId xmlns:a16="http://schemas.microsoft.com/office/drawing/2014/main" id="{8408926B-84DC-3814-4E5D-3537B587F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9962" y="1182975"/>
                <a:ext cx="213826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9" name="직사각형 708">
                <a:extLst>
                  <a:ext uri="{FF2B5EF4-FFF2-40B4-BE49-F238E27FC236}">
                    <a16:creationId xmlns:a16="http://schemas.microsoft.com/office/drawing/2014/main" id="{DC885B4D-5E46-97E7-89CE-78B19A6BBF36}"/>
                  </a:ext>
                </a:extLst>
              </p:cNvPr>
              <p:cNvSpPr/>
              <p:nvPr/>
            </p:nvSpPr>
            <p:spPr>
              <a:xfrm>
                <a:off x="1045584" y="1305872"/>
                <a:ext cx="2817201" cy="1077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당신이 선택하는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올해의 여행만렙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챌린지하고 여행경비 모아보세요</a:t>
                </a:r>
                <a:r>
                  <a:rPr lang="en-US" altLang="ko-KR" sz="9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!</a:t>
                </a:r>
              </a:p>
            </p:txBody>
          </p:sp>
          <p:sp>
            <p:nvSpPr>
              <p:cNvPr id="710" name="직사각형 709">
                <a:extLst>
                  <a:ext uri="{FF2B5EF4-FFF2-40B4-BE49-F238E27FC236}">
                    <a16:creationId xmlns:a16="http://schemas.microsoft.com/office/drawing/2014/main" id="{DEFF4611-E2B3-9271-CCF3-99E4A68B8C61}"/>
                  </a:ext>
                </a:extLst>
              </p:cNvPr>
              <p:cNvSpPr/>
              <p:nvPr/>
            </p:nvSpPr>
            <p:spPr>
              <a:xfrm>
                <a:off x="1045584" y="2382958"/>
                <a:ext cx="2817201" cy="33677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11" name="사각형: 둥근 모서리 710">
                <a:extLst>
                  <a:ext uri="{FF2B5EF4-FFF2-40B4-BE49-F238E27FC236}">
                    <a16:creationId xmlns:a16="http://schemas.microsoft.com/office/drawing/2014/main" id="{0AEAFDBB-3C34-19A1-6338-1940DF749B26}"/>
                  </a:ext>
                </a:extLst>
              </p:cNvPr>
              <p:cNvSpPr/>
              <p:nvPr/>
            </p:nvSpPr>
            <p:spPr>
              <a:xfrm>
                <a:off x="1125951" y="2451593"/>
                <a:ext cx="491903" cy="199298"/>
              </a:xfrm>
              <a:prstGeom prst="roundRect">
                <a:avLst>
                  <a:gd name="adj" fmla="val 40425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소식</a:t>
                </a:r>
              </a:p>
            </p:txBody>
          </p: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FF5EFD3A-EBEF-2E33-E9FE-72F73FAA29E5}"/>
                  </a:ext>
                </a:extLst>
              </p:cNvPr>
              <p:cNvSpPr txBox="1"/>
              <p:nvPr/>
            </p:nvSpPr>
            <p:spPr>
              <a:xfrm>
                <a:off x="1083942" y="2817182"/>
                <a:ext cx="218312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이달의 랭킹</a:t>
                </a:r>
                <a:endPara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3A5C41DC-A233-17F7-F009-C26649A57BB8}"/>
                  </a:ext>
                </a:extLst>
              </p:cNvPr>
              <p:cNvSpPr txBox="1"/>
              <p:nvPr/>
            </p:nvSpPr>
            <p:spPr>
              <a:xfrm>
                <a:off x="1575184" y="2442050"/>
                <a:ext cx="220553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12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 뿌요뿌요님 </a:t>
                </a:r>
                <a:r>
                  <a:rPr lang="en-US" altLang="ko-KR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9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등 축하합니다</a:t>
                </a:r>
                <a:endParaRPr lang="en-US" altLang="ko-KR" sz="9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68122E2-5D5A-4E9F-6C63-99BABFDF853C}"/>
                  </a:ext>
                </a:extLst>
              </p:cNvPr>
              <p:cNvSpPr txBox="1"/>
              <p:nvPr/>
            </p:nvSpPr>
            <p:spPr>
              <a:xfrm>
                <a:off x="1441325" y="2829298"/>
                <a:ext cx="218312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2025.01.15 23:15 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기준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715" name="Info">
                <a:extLst>
                  <a:ext uri="{FF2B5EF4-FFF2-40B4-BE49-F238E27FC236}">
                    <a16:creationId xmlns:a16="http://schemas.microsoft.com/office/drawing/2014/main" id="{031C6050-73F3-7342-80D9-A4C1782AA27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60764" y="2872110"/>
                <a:ext cx="120328" cy="120328"/>
              </a:xfrm>
              <a:custGeom>
                <a:avLst/>
                <a:gdLst>
                  <a:gd name="T0" fmla="*/ 333 w 666"/>
                  <a:gd name="T1" fmla="*/ 0 h 667"/>
                  <a:gd name="T2" fmla="*/ 0 w 666"/>
                  <a:gd name="T3" fmla="*/ 333 h 667"/>
                  <a:gd name="T4" fmla="*/ 333 w 666"/>
                  <a:gd name="T5" fmla="*/ 667 h 667"/>
                  <a:gd name="T6" fmla="*/ 666 w 666"/>
                  <a:gd name="T7" fmla="*/ 333 h 667"/>
                  <a:gd name="T8" fmla="*/ 333 w 666"/>
                  <a:gd name="T9" fmla="*/ 0 h 667"/>
                  <a:gd name="T10" fmla="*/ 333 w 666"/>
                  <a:gd name="T11" fmla="*/ 27 h 667"/>
                  <a:gd name="T12" fmla="*/ 640 w 666"/>
                  <a:gd name="T13" fmla="*/ 333 h 667"/>
                  <a:gd name="T14" fmla="*/ 333 w 666"/>
                  <a:gd name="T15" fmla="*/ 640 h 667"/>
                  <a:gd name="T16" fmla="*/ 26 w 666"/>
                  <a:gd name="T17" fmla="*/ 333 h 667"/>
                  <a:gd name="T18" fmla="*/ 333 w 666"/>
                  <a:gd name="T19" fmla="*/ 27 h 667"/>
                  <a:gd name="T20" fmla="*/ 317 w 666"/>
                  <a:gd name="T21" fmla="*/ 172 h 667"/>
                  <a:gd name="T22" fmla="*/ 312 w 666"/>
                  <a:gd name="T23" fmla="*/ 177 h 667"/>
                  <a:gd name="T24" fmla="*/ 312 w 666"/>
                  <a:gd name="T25" fmla="*/ 212 h 667"/>
                  <a:gd name="T26" fmla="*/ 317 w 666"/>
                  <a:gd name="T27" fmla="*/ 217 h 667"/>
                  <a:gd name="T28" fmla="*/ 349 w 666"/>
                  <a:gd name="T29" fmla="*/ 217 h 667"/>
                  <a:gd name="T30" fmla="*/ 354 w 666"/>
                  <a:gd name="T31" fmla="*/ 212 h 667"/>
                  <a:gd name="T32" fmla="*/ 354 w 666"/>
                  <a:gd name="T33" fmla="*/ 177 h 667"/>
                  <a:gd name="T34" fmla="*/ 349 w 666"/>
                  <a:gd name="T35" fmla="*/ 172 h 667"/>
                  <a:gd name="T36" fmla="*/ 317 w 666"/>
                  <a:gd name="T37" fmla="*/ 172 h 667"/>
                  <a:gd name="T38" fmla="*/ 318 w 666"/>
                  <a:gd name="T39" fmla="*/ 268 h 667"/>
                  <a:gd name="T40" fmla="*/ 313 w 666"/>
                  <a:gd name="T41" fmla="*/ 273 h 667"/>
                  <a:gd name="T42" fmla="*/ 313 w 666"/>
                  <a:gd name="T43" fmla="*/ 492 h 667"/>
                  <a:gd name="T44" fmla="*/ 318 w 666"/>
                  <a:gd name="T45" fmla="*/ 497 h 667"/>
                  <a:gd name="T46" fmla="*/ 348 w 666"/>
                  <a:gd name="T47" fmla="*/ 497 h 667"/>
                  <a:gd name="T48" fmla="*/ 353 w 666"/>
                  <a:gd name="T49" fmla="*/ 492 h 667"/>
                  <a:gd name="T50" fmla="*/ 353 w 666"/>
                  <a:gd name="T51" fmla="*/ 273 h 667"/>
                  <a:gd name="T52" fmla="*/ 348 w 666"/>
                  <a:gd name="T53" fmla="*/ 268 h 667"/>
                  <a:gd name="T54" fmla="*/ 318 w 666"/>
                  <a:gd name="T55" fmla="*/ 268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66" h="667">
                    <a:moveTo>
                      <a:pt x="333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517"/>
                      <a:pt x="149" y="667"/>
                      <a:pt x="333" y="667"/>
                    </a:cubicBezTo>
                    <a:cubicBezTo>
                      <a:pt x="517" y="667"/>
                      <a:pt x="666" y="517"/>
                      <a:pt x="666" y="333"/>
                    </a:cubicBezTo>
                    <a:cubicBezTo>
                      <a:pt x="666" y="149"/>
                      <a:pt x="517" y="0"/>
                      <a:pt x="333" y="0"/>
                    </a:cubicBezTo>
                    <a:close/>
                    <a:moveTo>
                      <a:pt x="333" y="27"/>
                    </a:moveTo>
                    <a:cubicBezTo>
                      <a:pt x="502" y="27"/>
                      <a:pt x="640" y="164"/>
                      <a:pt x="640" y="333"/>
                    </a:cubicBezTo>
                    <a:cubicBezTo>
                      <a:pt x="640" y="503"/>
                      <a:pt x="502" y="640"/>
                      <a:pt x="333" y="640"/>
                    </a:cubicBezTo>
                    <a:cubicBezTo>
                      <a:pt x="163" y="640"/>
                      <a:pt x="26" y="503"/>
                      <a:pt x="26" y="333"/>
                    </a:cubicBezTo>
                    <a:cubicBezTo>
                      <a:pt x="26" y="164"/>
                      <a:pt x="163" y="27"/>
                      <a:pt x="333" y="27"/>
                    </a:cubicBezTo>
                    <a:close/>
                    <a:moveTo>
                      <a:pt x="317" y="172"/>
                    </a:moveTo>
                    <a:cubicBezTo>
                      <a:pt x="314" y="172"/>
                      <a:pt x="312" y="174"/>
                      <a:pt x="312" y="177"/>
                    </a:cubicBezTo>
                    <a:lnTo>
                      <a:pt x="312" y="212"/>
                    </a:lnTo>
                    <a:cubicBezTo>
                      <a:pt x="312" y="215"/>
                      <a:pt x="314" y="217"/>
                      <a:pt x="317" y="217"/>
                    </a:cubicBezTo>
                    <a:lnTo>
                      <a:pt x="349" y="217"/>
                    </a:lnTo>
                    <a:cubicBezTo>
                      <a:pt x="352" y="217"/>
                      <a:pt x="354" y="215"/>
                      <a:pt x="354" y="212"/>
                    </a:cubicBezTo>
                    <a:lnTo>
                      <a:pt x="354" y="177"/>
                    </a:lnTo>
                    <a:cubicBezTo>
                      <a:pt x="354" y="174"/>
                      <a:pt x="352" y="172"/>
                      <a:pt x="349" y="172"/>
                    </a:cubicBezTo>
                    <a:lnTo>
                      <a:pt x="317" y="172"/>
                    </a:lnTo>
                    <a:close/>
                    <a:moveTo>
                      <a:pt x="318" y="268"/>
                    </a:moveTo>
                    <a:cubicBezTo>
                      <a:pt x="315" y="268"/>
                      <a:pt x="313" y="270"/>
                      <a:pt x="313" y="273"/>
                    </a:cubicBezTo>
                    <a:lnTo>
                      <a:pt x="313" y="492"/>
                    </a:lnTo>
                    <a:cubicBezTo>
                      <a:pt x="313" y="495"/>
                      <a:pt x="315" y="497"/>
                      <a:pt x="318" y="497"/>
                    </a:cubicBezTo>
                    <a:lnTo>
                      <a:pt x="348" y="497"/>
                    </a:lnTo>
                    <a:cubicBezTo>
                      <a:pt x="351" y="497"/>
                      <a:pt x="353" y="495"/>
                      <a:pt x="353" y="492"/>
                    </a:cubicBezTo>
                    <a:lnTo>
                      <a:pt x="353" y="273"/>
                    </a:lnTo>
                    <a:cubicBezTo>
                      <a:pt x="353" y="270"/>
                      <a:pt x="351" y="268"/>
                      <a:pt x="348" y="268"/>
                    </a:cubicBezTo>
                    <a:lnTo>
                      <a:pt x="318" y="268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6" name="Chevron Down">
                <a:extLst>
                  <a:ext uri="{FF2B5EF4-FFF2-40B4-BE49-F238E27FC236}">
                    <a16:creationId xmlns:a16="http://schemas.microsoft.com/office/drawing/2014/main" id="{B28546A2-30A2-A29E-91D2-876F6508ED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06839" y="2910095"/>
                <a:ext cx="144463" cy="79375"/>
              </a:xfrm>
              <a:custGeom>
                <a:avLst/>
                <a:gdLst>
                  <a:gd name="T0" fmla="*/ 594 w 594"/>
                  <a:gd name="T1" fmla="*/ 27 h 324"/>
                  <a:gd name="T2" fmla="*/ 566 w 594"/>
                  <a:gd name="T3" fmla="*/ 0 h 324"/>
                  <a:gd name="T4" fmla="*/ 297 w 594"/>
                  <a:gd name="T5" fmla="*/ 268 h 324"/>
                  <a:gd name="T6" fmla="*/ 28 w 594"/>
                  <a:gd name="T7" fmla="*/ 0 h 324"/>
                  <a:gd name="T8" fmla="*/ 0 w 594"/>
                  <a:gd name="T9" fmla="*/ 27 h 324"/>
                  <a:gd name="T10" fmla="*/ 297 w 594"/>
                  <a:gd name="T11" fmla="*/ 324 h 324"/>
                  <a:gd name="T12" fmla="*/ 594 w 594"/>
                  <a:gd name="T13" fmla="*/ 2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24">
                    <a:moveTo>
                      <a:pt x="594" y="27"/>
                    </a:moveTo>
                    <a:lnTo>
                      <a:pt x="566" y="0"/>
                    </a:lnTo>
                    <a:lnTo>
                      <a:pt x="297" y="268"/>
                    </a:lnTo>
                    <a:lnTo>
                      <a:pt x="28" y="0"/>
                    </a:lnTo>
                    <a:lnTo>
                      <a:pt x="0" y="27"/>
                    </a:lnTo>
                    <a:lnTo>
                      <a:pt x="297" y="324"/>
                    </a:lnTo>
                    <a:lnTo>
                      <a:pt x="594" y="27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17" name="그룹 716">
                <a:extLst>
                  <a:ext uri="{FF2B5EF4-FFF2-40B4-BE49-F238E27FC236}">
                    <a16:creationId xmlns:a16="http://schemas.microsoft.com/office/drawing/2014/main" id="{3382A7E9-F6AC-3453-07CE-05CC59EBC48D}"/>
                  </a:ext>
                </a:extLst>
              </p:cNvPr>
              <p:cNvGrpSpPr/>
              <p:nvPr/>
            </p:nvGrpSpPr>
            <p:grpSpPr>
              <a:xfrm>
                <a:off x="1125951" y="3256609"/>
                <a:ext cx="2660231" cy="3179246"/>
                <a:chOff x="1125951" y="3256609"/>
                <a:chExt cx="2660231" cy="3179246"/>
              </a:xfrm>
            </p:grpSpPr>
            <p:grpSp>
              <p:nvGrpSpPr>
                <p:cNvPr id="718" name="그룹 717">
                  <a:extLst>
                    <a:ext uri="{FF2B5EF4-FFF2-40B4-BE49-F238E27FC236}">
                      <a16:creationId xmlns:a16="http://schemas.microsoft.com/office/drawing/2014/main" id="{758018C2-4516-DC44-0919-5FF0D8565030}"/>
                    </a:ext>
                  </a:extLst>
                </p:cNvPr>
                <p:cNvGrpSpPr/>
                <p:nvPr/>
              </p:nvGrpSpPr>
              <p:grpSpPr>
                <a:xfrm>
                  <a:off x="1125951" y="5492629"/>
                  <a:ext cx="2646649" cy="517306"/>
                  <a:chOff x="1125951" y="4885288"/>
                  <a:chExt cx="2646649" cy="517306"/>
                </a:xfrm>
              </p:grpSpPr>
              <p:sp>
                <p:nvSpPr>
                  <p:cNvPr id="774" name="사각형: 둥근 모서리 773">
                    <a:extLst>
                      <a:ext uri="{FF2B5EF4-FFF2-40B4-BE49-F238E27FC236}">
                        <a16:creationId xmlns:a16="http://schemas.microsoft.com/office/drawing/2014/main" id="{1D6F4AB4-D0D4-7864-67C7-F75AFB20CB7B}"/>
                      </a:ext>
                    </a:extLst>
                  </p:cNvPr>
                  <p:cNvSpPr/>
                  <p:nvPr/>
                </p:nvSpPr>
                <p:spPr>
                  <a:xfrm>
                    <a:off x="1125951" y="4885288"/>
                    <a:ext cx="2646649" cy="51730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775" name="그룹 774">
                    <a:extLst>
                      <a:ext uri="{FF2B5EF4-FFF2-40B4-BE49-F238E27FC236}">
                        <a16:creationId xmlns:a16="http://schemas.microsoft.com/office/drawing/2014/main" id="{C239217D-78B0-233C-E210-41870C7D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951561"/>
                    <a:ext cx="2590135" cy="393224"/>
                    <a:chOff x="1133403" y="4930069"/>
                    <a:chExt cx="2590135" cy="393224"/>
                  </a:xfrm>
                </p:grpSpPr>
                <p:sp>
                  <p:nvSpPr>
                    <p:cNvPr id="776" name="TextBox 775">
                      <a:extLst>
                        <a:ext uri="{FF2B5EF4-FFF2-40B4-BE49-F238E27FC236}">
                          <a16:creationId xmlns:a16="http://schemas.microsoft.com/office/drawing/2014/main" id="{F60351D6-743D-626D-3C89-BA12CA5B7F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502404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5</a:t>
                      </a:r>
                    </a:p>
                  </p:txBody>
                </p:sp>
                <p:sp>
                  <p:nvSpPr>
                    <p:cNvPr id="777" name="TextBox 776">
                      <a:extLst>
                        <a:ext uri="{FF2B5EF4-FFF2-40B4-BE49-F238E27FC236}">
                          <a16:creationId xmlns:a16="http://schemas.microsoft.com/office/drawing/2014/main" id="{CDC9C8DA-0609-2303-0801-7D2CD5FF4B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939074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jekdjfsldk</a:t>
                      </a:r>
                    </a:p>
                  </p:txBody>
                </p:sp>
                <p:sp>
                  <p:nvSpPr>
                    <p:cNvPr id="778" name="TextBox 777">
                      <a:extLst>
                        <a:ext uri="{FF2B5EF4-FFF2-40B4-BE49-F238E27FC236}">
                          <a16:creationId xmlns:a16="http://schemas.microsoft.com/office/drawing/2014/main" id="{522FB0C0-D0DB-820C-0D85-821A0A4680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930069"/>
                      <a:ext cx="72636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779" name="그룹 778">
                      <a:extLst>
                        <a:ext uri="{FF2B5EF4-FFF2-40B4-BE49-F238E27FC236}">
                          <a16:creationId xmlns:a16="http://schemas.microsoft.com/office/drawing/2014/main" id="{5AB61FAD-B61D-DB64-1470-5C20F6A426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96293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781" name="타원 780">
                        <a:extLst>
                          <a:ext uri="{FF2B5EF4-FFF2-40B4-BE49-F238E27FC236}">
                            <a16:creationId xmlns:a16="http://schemas.microsoft.com/office/drawing/2014/main" id="{3180FE9C-C9B8-6ABE-1498-C1CE3771A3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82" name="타원 781">
                        <a:extLst>
                          <a:ext uri="{FF2B5EF4-FFF2-40B4-BE49-F238E27FC236}">
                            <a16:creationId xmlns:a16="http://schemas.microsoft.com/office/drawing/2014/main" id="{AA50AE62-A5A3-47AE-1144-CAD7B37AE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780" name="TextBox 779">
                      <a:extLst>
                        <a:ext uri="{FF2B5EF4-FFF2-40B4-BE49-F238E27FC236}">
                          <a16:creationId xmlns:a16="http://schemas.microsoft.com/office/drawing/2014/main" id="{66E9B4ED-52AE-8314-A79A-985254BE43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090322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  <p:grpSp>
              <p:nvGrpSpPr>
                <p:cNvPr id="719" name="그룹 718">
                  <a:extLst>
                    <a:ext uri="{FF2B5EF4-FFF2-40B4-BE49-F238E27FC236}">
                      <a16:creationId xmlns:a16="http://schemas.microsoft.com/office/drawing/2014/main" id="{EF7A5E80-9EB4-E0B1-9C22-5824D96AF9C1}"/>
                    </a:ext>
                  </a:extLst>
                </p:cNvPr>
                <p:cNvGrpSpPr/>
                <p:nvPr/>
              </p:nvGrpSpPr>
              <p:grpSpPr>
                <a:xfrm>
                  <a:off x="1133403" y="6051635"/>
                  <a:ext cx="1954814" cy="384220"/>
                  <a:chOff x="1133403" y="5384993"/>
                  <a:chExt cx="1954814" cy="384220"/>
                </a:xfrm>
              </p:grpSpPr>
              <p:grpSp>
                <p:nvGrpSpPr>
                  <p:cNvPr id="766" name="그룹 765">
                    <a:extLst>
                      <a:ext uri="{FF2B5EF4-FFF2-40B4-BE49-F238E27FC236}">
                        <a16:creationId xmlns:a16="http://schemas.microsoft.com/office/drawing/2014/main" id="{22E97551-2234-5947-D290-E6AC7EB74427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91" y="5408851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772" name="타원 771">
                      <a:extLst>
                        <a:ext uri="{FF2B5EF4-FFF2-40B4-BE49-F238E27FC236}">
                          <a16:creationId xmlns:a16="http://schemas.microsoft.com/office/drawing/2014/main" id="{E1F6D174-69A4-5ECE-94F8-77F6897FEE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73" name="타원 772">
                      <a:extLst>
                        <a:ext uri="{FF2B5EF4-FFF2-40B4-BE49-F238E27FC236}">
                          <a16:creationId xmlns:a16="http://schemas.microsoft.com/office/drawing/2014/main" id="{45BF12C8-7703-D888-1D9D-8075D4D2C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767" name="그룹 766">
                    <a:extLst>
                      <a:ext uri="{FF2B5EF4-FFF2-40B4-BE49-F238E27FC236}">
                        <a16:creationId xmlns:a16="http://schemas.microsoft.com/office/drawing/2014/main" id="{DF1788AA-043F-ECB5-28ED-C8921BD8A1C9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5384993"/>
                    <a:ext cx="1954814" cy="351303"/>
                    <a:chOff x="1133403" y="5384993"/>
                    <a:chExt cx="1954814" cy="351303"/>
                  </a:xfrm>
                </p:grpSpPr>
                <p:sp>
                  <p:nvSpPr>
                    <p:cNvPr id="768" name="TextBox 767">
                      <a:extLst>
                        <a:ext uri="{FF2B5EF4-FFF2-40B4-BE49-F238E27FC236}">
                          <a16:creationId xmlns:a16="http://schemas.microsoft.com/office/drawing/2014/main" id="{7AB6AC3D-7755-023E-807E-35B2E96AF2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5469970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6</a:t>
                      </a:r>
                    </a:p>
                  </p:txBody>
                </p:sp>
                <p:sp>
                  <p:nvSpPr>
                    <p:cNvPr id="769" name="TextBox 768">
                      <a:extLst>
                        <a:ext uri="{FF2B5EF4-FFF2-40B4-BE49-F238E27FC236}">
                          <a16:creationId xmlns:a16="http://schemas.microsoft.com/office/drawing/2014/main" id="{14C5E3CB-FD39-6E04-F0C5-21BF26AA2D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38499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햄슈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770" name="이등변 삼각형 769">
                      <a:extLst>
                        <a:ext uri="{FF2B5EF4-FFF2-40B4-BE49-F238E27FC236}">
                          <a16:creationId xmlns:a16="http://schemas.microsoft.com/office/drawing/2014/main" id="{4228B56E-FD53-20F9-1DBF-254DC32778D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0674" y="553624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71" name="TextBox 770">
                      <a:extLst>
                        <a:ext uri="{FF2B5EF4-FFF2-40B4-BE49-F238E27FC236}">
                          <a16:creationId xmlns:a16="http://schemas.microsoft.com/office/drawing/2014/main" id="{310998A5-4E5A-3072-D93E-443590A855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553624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</p:grpSp>
            <p:grpSp>
              <p:nvGrpSpPr>
                <p:cNvPr id="720" name="그룹 719">
                  <a:extLst>
                    <a:ext uri="{FF2B5EF4-FFF2-40B4-BE49-F238E27FC236}">
                      <a16:creationId xmlns:a16="http://schemas.microsoft.com/office/drawing/2014/main" id="{A813D936-27D6-30F6-549B-2DB3D27DFBAC}"/>
                    </a:ext>
                  </a:extLst>
                </p:cNvPr>
                <p:cNvGrpSpPr/>
                <p:nvPr/>
              </p:nvGrpSpPr>
              <p:grpSpPr>
                <a:xfrm>
                  <a:off x="1133403" y="4933624"/>
                  <a:ext cx="2646649" cy="517306"/>
                  <a:chOff x="1133403" y="4518180"/>
                  <a:chExt cx="2646649" cy="517306"/>
                </a:xfrm>
              </p:grpSpPr>
              <p:grpSp>
                <p:nvGrpSpPr>
                  <p:cNvPr id="756" name="그룹 755">
                    <a:extLst>
                      <a:ext uri="{FF2B5EF4-FFF2-40B4-BE49-F238E27FC236}">
                        <a16:creationId xmlns:a16="http://schemas.microsoft.com/office/drawing/2014/main" id="{54CA4C68-52FE-6A22-0066-C522450BBFD0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579262"/>
                    <a:ext cx="2590135" cy="393224"/>
                    <a:chOff x="1133403" y="4484149"/>
                    <a:chExt cx="2590135" cy="393224"/>
                  </a:xfrm>
                </p:grpSpPr>
                <p:sp>
                  <p:nvSpPr>
                    <p:cNvPr id="758" name="TextBox 757">
                      <a:extLst>
                        <a:ext uri="{FF2B5EF4-FFF2-40B4-BE49-F238E27FC236}">
                          <a16:creationId xmlns:a16="http://schemas.microsoft.com/office/drawing/2014/main" id="{A09BAE7F-14F4-4F24-7B0D-878BDE14A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457812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4</a:t>
                      </a:r>
                    </a:p>
                  </p:txBody>
                </p:sp>
                <p:sp>
                  <p:nvSpPr>
                    <p:cNvPr id="759" name="TextBox 758">
                      <a:extLst>
                        <a:ext uri="{FF2B5EF4-FFF2-40B4-BE49-F238E27FC236}">
                          <a16:creationId xmlns:a16="http://schemas.microsoft.com/office/drawing/2014/main" id="{0FA44DF3-6318-895E-63D3-44A12DAFE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4" y="4493154"/>
                      <a:ext cx="12563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닉네임은열글자가최대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760" name="TextBox 759">
                      <a:extLst>
                        <a:ext uri="{FF2B5EF4-FFF2-40B4-BE49-F238E27FC236}">
                          <a16:creationId xmlns:a16="http://schemas.microsoft.com/office/drawing/2014/main" id="{CF9CB012-65A4-8A3D-359B-3A784AA13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484149"/>
                      <a:ext cx="726366" cy="338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761" name="그룹 760">
                      <a:extLst>
                        <a:ext uri="{FF2B5EF4-FFF2-40B4-BE49-F238E27FC236}">
                          <a16:creationId xmlns:a16="http://schemas.microsoft.com/office/drawing/2014/main" id="{37B22299-7233-DF88-F4EE-ECCFDC96B0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51701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764" name="타원 763">
                        <a:extLst>
                          <a:ext uri="{FF2B5EF4-FFF2-40B4-BE49-F238E27FC236}">
                            <a16:creationId xmlns:a16="http://schemas.microsoft.com/office/drawing/2014/main" id="{5F75554A-A044-8E80-62F8-6CB46B8C45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65" name="타원 764">
                        <a:extLst>
                          <a:ext uri="{FF2B5EF4-FFF2-40B4-BE49-F238E27FC236}">
                            <a16:creationId xmlns:a16="http://schemas.microsoft.com/office/drawing/2014/main" id="{F8814413-8653-3992-62CA-3F0B22093B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5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762" name="이등변 삼각형 761">
                      <a:extLst>
                        <a:ext uri="{FF2B5EF4-FFF2-40B4-BE49-F238E27FC236}">
                          <a16:creationId xmlns:a16="http://schemas.microsoft.com/office/drawing/2014/main" id="{0B90799C-892A-0F71-10CC-15E8573C9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674" y="464440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63" name="TextBox 762">
                      <a:extLst>
                        <a:ext uri="{FF2B5EF4-FFF2-40B4-BE49-F238E27FC236}">
                          <a16:creationId xmlns:a16="http://schemas.microsoft.com/office/drawing/2014/main" id="{1BAC2762-B04B-3203-21E6-2280874ED3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644400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  <p:sp>
                <p:nvSpPr>
                  <p:cNvPr id="757" name="사각형: 둥근 모서리 756">
                    <a:extLst>
                      <a:ext uri="{FF2B5EF4-FFF2-40B4-BE49-F238E27FC236}">
                        <a16:creationId xmlns:a16="http://schemas.microsoft.com/office/drawing/2014/main" id="{9D2617D1-C5B2-F1B4-4E04-5AB90783D4D5}"/>
                      </a:ext>
                    </a:extLst>
                  </p:cNvPr>
                  <p:cNvSpPr/>
                  <p:nvPr/>
                </p:nvSpPr>
                <p:spPr>
                  <a:xfrm>
                    <a:off x="1133403" y="4518180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721" name="그룹 720">
                  <a:extLst>
                    <a:ext uri="{FF2B5EF4-FFF2-40B4-BE49-F238E27FC236}">
                      <a16:creationId xmlns:a16="http://schemas.microsoft.com/office/drawing/2014/main" id="{CECF6244-D696-217F-5696-9ED940D1792D}"/>
                    </a:ext>
                  </a:extLst>
                </p:cNvPr>
                <p:cNvGrpSpPr/>
                <p:nvPr/>
              </p:nvGrpSpPr>
              <p:grpSpPr>
                <a:xfrm>
                  <a:off x="1133403" y="4374619"/>
                  <a:ext cx="2646649" cy="517306"/>
                  <a:chOff x="1133403" y="3981243"/>
                  <a:chExt cx="2646649" cy="517306"/>
                </a:xfrm>
              </p:grpSpPr>
              <p:grpSp>
                <p:nvGrpSpPr>
                  <p:cNvPr id="745" name="그룹 744">
                    <a:extLst>
                      <a:ext uri="{FF2B5EF4-FFF2-40B4-BE49-F238E27FC236}">
                        <a16:creationId xmlns:a16="http://schemas.microsoft.com/office/drawing/2014/main" id="{0D51AB93-30BE-DEE9-DEDD-EDCD9A3E8315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4013297"/>
                    <a:ext cx="2590135" cy="436807"/>
                    <a:chOff x="1133403" y="3994646"/>
                    <a:chExt cx="2590135" cy="436807"/>
                  </a:xfrm>
                </p:grpSpPr>
                <p:sp>
                  <p:nvSpPr>
                    <p:cNvPr id="747" name="TextBox 746">
                      <a:extLst>
                        <a:ext uri="{FF2B5EF4-FFF2-40B4-BE49-F238E27FC236}">
                          <a16:creationId xmlns:a16="http://schemas.microsoft.com/office/drawing/2014/main" id="{0D299F32-5701-EA7E-3D0D-06B90BE7F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413220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3</a:t>
                      </a:r>
                    </a:p>
                  </p:txBody>
                </p:sp>
                <p:sp>
                  <p:nvSpPr>
                    <p:cNvPr id="748" name="TextBox 747">
                      <a:extLst>
                        <a:ext uri="{FF2B5EF4-FFF2-40B4-BE49-F238E27FC236}">
                          <a16:creationId xmlns:a16="http://schemas.microsoft.com/office/drawing/2014/main" id="{478C3A72-B793-56ED-618E-978F039719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04723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햄슈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749" name="TextBox 748">
                      <a:extLst>
                        <a:ext uri="{FF2B5EF4-FFF2-40B4-BE49-F238E27FC236}">
                          <a16:creationId xmlns:a16="http://schemas.microsoft.com/office/drawing/2014/main" id="{417BDF32-A380-E25E-4E05-EF3F8C1AE0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4038229"/>
                      <a:ext cx="726366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12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750" name="그룹 749">
                      <a:extLst>
                        <a:ext uri="{FF2B5EF4-FFF2-40B4-BE49-F238E27FC236}">
                          <a16:creationId xmlns:a16="http://schemas.microsoft.com/office/drawing/2014/main" id="{DC9A1A89-80A3-65FC-00E8-7AA88CFDC3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407109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754" name="타원 753">
                        <a:extLst>
                          <a:ext uri="{FF2B5EF4-FFF2-40B4-BE49-F238E27FC236}">
                            <a16:creationId xmlns:a16="http://schemas.microsoft.com/office/drawing/2014/main" id="{645952A8-35D5-49C7-3582-EF6C606C1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55" name="타원 754">
                        <a:extLst>
                          <a:ext uri="{FF2B5EF4-FFF2-40B4-BE49-F238E27FC236}">
                            <a16:creationId xmlns:a16="http://schemas.microsoft.com/office/drawing/2014/main" id="{B8E07EBF-DC5E-5FC3-8D47-88CF7092A8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751" name="이등변 삼각형 750">
                      <a:extLst>
                        <a:ext uri="{FF2B5EF4-FFF2-40B4-BE49-F238E27FC236}">
                          <a16:creationId xmlns:a16="http://schemas.microsoft.com/office/drawing/2014/main" id="{43E38341-0F75-8099-CDCD-6B1FEEDE0D4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0674" y="419848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52" name="TextBox 751">
                      <a:extLst>
                        <a:ext uri="{FF2B5EF4-FFF2-40B4-BE49-F238E27FC236}">
                          <a16:creationId xmlns:a16="http://schemas.microsoft.com/office/drawing/2014/main" id="{90617FCD-8F44-D7B4-114B-E3D26D184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419848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pic>
                  <p:nvPicPr>
                    <p:cNvPr id="753" name="그래픽 752" descr="왕관 윤곽선">
                      <a:extLst>
                        <a:ext uri="{FF2B5EF4-FFF2-40B4-BE49-F238E27FC236}">
                          <a16:creationId xmlns:a16="http://schemas.microsoft.com/office/drawing/2014/main" id="{AE21BE42-150D-A53F-671F-F0C397A8C8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994646"/>
                      <a:ext cx="189688" cy="18968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46" name="사각형: 둥근 모서리 745">
                    <a:extLst>
                      <a:ext uri="{FF2B5EF4-FFF2-40B4-BE49-F238E27FC236}">
                        <a16:creationId xmlns:a16="http://schemas.microsoft.com/office/drawing/2014/main" id="{BDA1C561-F14D-77C3-1670-83468CC8998F}"/>
                      </a:ext>
                    </a:extLst>
                  </p:cNvPr>
                  <p:cNvSpPr/>
                  <p:nvPr/>
                </p:nvSpPr>
                <p:spPr>
                  <a:xfrm>
                    <a:off x="1133403" y="3981243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722" name="그룹 721">
                  <a:extLst>
                    <a:ext uri="{FF2B5EF4-FFF2-40B4-BE49-F238E27FC236}">
                      <a16:creationId xmlns:a16="http://schemas.microsoft.com/office/drawing/2014/main" id="{E21A99A8-AC8D-36F9-81A5-8F0E6C5E66F6}"/>
                    </a:ext>
                  </a:extLst>
                </p:cNvPr>
                <p:cNvGrpSpPr/>
                <p:nvPr/>
              </p:nvGrpSpPr>
              <p:grpSpPr>
                <a:xfrm>
                  <a:off x="1133403" y="3815614"/>
                  <a:ext cx="2646649" cy="517306"/>
                  <a:chOff x="1133403" y="3828331"/>
                  <a:chExt cx="2646649" cy="517306"/>
                </a:xfrm>
              </p:grpSpPr>
              <p:sp>
                <p:nvSpPr>
                  <p:cNvPr id="735" name="사각형: 둥근 모서리 734">
                    <a:extLst>
                      <a:ext uri="{FF2B5EF4-FFF2-40B4-BE49-F238E27FC236}">
                        <a16:creationId xmlns:a16="http://schemas.microsoft.com/office/drawing/2014/main" id="{3CC1633C-6C1B-F3BC-6334-4BE3285972FD}"/>
                      </a:ext>
                    </a:extLst>
                  </p:cNvPr>
                  <p:cNvSpPr/>
                  <p:nvPr/>
                </p:nvSpPr>
                <p:spPr>
                  <a:xfrm>
                    <a:off x="1133403" y="3828331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736" name="그룹 735">
                    <a:extLst>
                      <a:ext uri="{FF2B5EF4-FFF2-40B4-BE49-F238E27FC236}">
                        <a16:creationId xmlns:a16="http://schemas.microsoft.com/office/drawing/2014/main" id="{3FA9C3BB-2E0C-4610-03A4-D0FD9276F48C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3874782"/>
                    <a:ext cx="2590135" cy="431576"/>
                    <a:chOff x="1133403" y="3553957"/>
                    <a:chExt cx="2590135" cy="431576"/>
                  </a:xfrm>
                </p:grpSpPr>
                <p:sp>
                  <p:nvSpPr>
                    <p:cNvPr id="737" name="TextBox 736">
                      <a:extLst>
                        <a:ext uri="{FF2B5EF4-FFF2-40B4-BE49-F238E27FC236}">
                          <a16:creationId xmlns:a16="http://schemas.microsoft.com/office/drawing/2014/main" id="{D891DD0B-72B0-7B26-F1A2-968DE61905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3686289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</a:t>
                      </a:r>
                    </a:p>
                  </p:txBody>
                </p:sp>
                <p:sp>
                  <p:nvSpPr>
                    <p:cNvPr id="738" name="TextBox 737">
                      <a:extLst>
                        <a:ext uri="{FF2B5EF4-FFF2-40B4-BE49-F238E27FC236}">
                          <a16:creationId xmlns:a16="http://schemas.microsoft.com/office/drawing/2014/main" id="{BAF4B330-B16B-111C-08F9-4A61A382DC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601313"/>
                      <a:ext cx="6653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jekdjfsldk</a:t>
                      </a:r>
                    </a:p>
                  </p:txBody>
                </p:sp>
                <p:sp>
                  <p:nvSpPr>
                    <p:cNvPr id="739" name="TextBox 738">
                      <a:extLst>
                        <a:ext uri="{FF2B5EF4-FFF2-40B4-BE49-F238E27FC236}">
                          <a16:creationId xmlns:a16="http://schemas.microsoft.com/office/drawing/2014/main" id="{15758DB4-E46B-CCDB-2C39-D949F53638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3610560"/>
                      <a:ext cx="726366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15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740" name="그룹 739">
                      <a:extLst>
                        <a:ext uri="{FF2B5EF4-FFF2-40B4-BE49-F238E27FC236}">
                          <a16:creationId xmlns:a16="http://schemas.microsoft.com/office/drawing/2014/main" id="{8F86CF61-EE26-66C3-64AC-40F7250961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362517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743" name="타원 742">
                        <a:extLst>
                          <a:ext uri="{FF2B5EF4-FFF2-40B4-BE49-F238E27FC236}">
                            <a16:creationId xmlns:a16="http://schemas.microsoft.com/office/drawing/2014/main" id="{60F10D7C-6A69-BC15-CAA0-270FF19B08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44" name="타원 743">
                        <a:extLst>
                          <a:ext uri="{FF2B5EF4-FFF2-40B4-BE49-F238E27FC236}">
                            <a16:creationId xmlns:a16="http://schemas.microsoft.com/office/drawing/2014/main" id="{F9AB2AEA-8470-3688-E84C-0F86D88B98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1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741" name="TextBox 740">
                      <a:extLst>
                        <a:ext uri="{FF2B5EF4-FFF2-40B4-BE49-F238E27FC236}">
                          <a16:creationId xmlns:a16="http://schemas.microsoft.com/office/drawing/2014/main" id="{4F25DBAE-0B6A-0C78-BCA5-8CFEBCB1A6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75256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pic>
                  <p:nvPicPr>
                    <p:cNvPr id="742" name="그래픽 741" descr="왕관 윤곽선">
                      <a:extLst>
                        <a:ext uri="{FF2B5EF4-FFF2-40B4-BE49-F238E27FC236}">
                          <a16:creationId xmlns:a16="http://schemas.microsoft.com/office/drawing/2014/main" id="{8312A01E-3D31-A059-6F53-0C55984001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553957"/>
                      <a:ext cx="189688" cy="18968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23" name="그룹 722">
                  <a:extLst>
                    <a:ext uri="{FF2B5EF4-FFF2-40B4-BE49-F238E27FC236}">
                      <a16:creationId xmlns:a16="http://schemas.microsoft.com/office/drawing/2014/main" id="{F179DEAB-A648-2245-D774-8417296F85DB}"/>
                    </a:ext>
                  </a:extLst>
                </p:cNvPr>
                <p:cNvGrpSpPr/>
                <p:nvPr/>
              </p:nvGrpSpPr>
              <p:grpSpPr>
                <a:xfrm>
                  <a:off x="1133403" y="3256609"/>
                  <a:ext cx="2652779" cy="517306"/>
                  <a:chOff x="1133403" y="3256609"/>
                  <a:chExt cx="2652779" cy="517306"/>
                </a:xfrm>
              </p:grpSpPr>
              <p:grpSp>
                <p:nvGrpSpPr>
                  <p:cNvPr id="724" name="그룹 723">
                    <a:extLst>
                      <a:ext uri="{FF2B5EF4-FFF2-40B4-BE49-F238E27FC236}">
                        <a16:creationId xmlns:a16="http://schemas.microsoft.com/office/drawing/2014/main" id="{1411FE24-75C9-DB3F-2C3D-3AA0E0DD8C52}"/>
                      </a:ext>
                    </a:extLst>
                  </p:cNvPr>
                  <p:cNvGrpSpPr/>
                  <p:nvPr/>
                </p:nvGrpSpPr>
                <p:grpSpPr>
                  <a:xfrm>
                    <a:off x="1133403" y="3289797"/>
                    <a:ext cx="2590135" cy="433491"/>
                    <a:chOff x="1133403" y="3106122"/>
                    <a:chExt cx="2590135" cy="433491"/>
                  </a:xfrm>
                </p:grpSpPr>
                <p:pic>
                  <p:nvPicPr>
                    <p:cNvPr id="726" name="그래픽 725" descr="왕관 윤곽선">
                      <a:extLst>
                        <a:ext uri="{FF2B5EF4-FFF2-40B4-BE49-F238E27FC236}">
                          <a16:creationId xmlns:a16="http://schemas.microsoft.com/office/drawing/2014/main" id="{EBDE68C2-3197-DA9A-5058-B5A491FE39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12715" y="3106122"/>
                      <a:ext cx="189688" cy="189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7" name="TextBox 726">
                      <a:extLst>
                        <a:ext uri="{FF2B5EF4-FFF2-40B4-BE49-F238E27FC236}">
                          <a16:creationId xmlns:a16="http://schemas.microsoft.com/office/drawing/2014/main" id="{04F4B05F-E44C-BFA9-11AB-3E0911F731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403" y="3240370"/>
                      <a:ext cx="3376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</a:t>
                      </a:r>
                    </a:p>
                  </p:txBody>
                </p:sp>
                <p:sp>
                  <p:nvSpPr>
                    <p:cNvPr id="728" name="TextBox 727">
                      <a:extLst>
                        <a:ext uri="{FF2B5EF4-FFF2-40B4-BE49-F238E27FC236}">
                          <a16:creationId xmlns:a16="http://schemas.microsoft.com/office/drawing/2014/main" id="{53B7A6A3-2521-5444-0A52-FC1E309CCC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4" y="3155393"/>
                      <a:ext cx="12563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닉네임은열글자가최대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729" name="TextBox 728">
                      <a:extLst>
                        <a:ext uri="{FF2B5EF4-FFF2-40B4-BE49-F238E27FC236}">
                          <a16:creationId xmlns:a16="http://schemas.microsoft.com/office/drawing/2014/main" id="{E43B6423-3A01-A21A-C04C-536816083E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7172" y="3171675"/>
                      <a:ext cx="726366" cy="3385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상금 </a:t>
                      </a:r>
                      <a:b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</a:br>
                      <a:r>
                        <a:rPr lang="en-US" altLang="ko-KR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20</a:t>
                      </a:r>
                      <a:r>
                        <a:rPr lang="ko-KR" altLang="en-US" sz="8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만ⓜ</a:t>
                      </a:r>
                      <a:endPara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  <p:grpSp>
                  <p:nvGrpSpPr>
                    <p:cNvPr id="730" name="그룹 729">
                      <a:extLst>
                        <a:ext uri="{FF2B5EF4-FFF2-40B4-BE49-F238E27FC236}">
                          <a16:creationId xmlns:a16="http://schemas.microsoft.com/office/drawing/2014/main" id="{09883CE5-394F-B80C-F403-007CB6C16B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591" y="3179251"/>
                      <a:ext cx="360682" cy="360362"/>
                      <a:chOff x="1594852" y="3241557"/>
                      <a:chExt cx="360682" cy="360362"/>
                    </a:xfrm>
                  </p:grpSpPr>
                  <p:sp>
                    <p:nvSpPr>
                      <p:cNvPr id="733" name="타원 732">
                        <a:extLst>
                          <a:ext uri="{FF2B5EF4-FFF2-40B4-BE49-F238E27FC236}">
                            <a16:creationId xmlns:a16="http://schemas.microsoft.com/office/drawing/2014/main" id="{9E23073A-78A6-27D8-3F4B-134AF2CD9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7854" y="3241557"/>
                        <a:ext cx="337680" cy="3376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img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734" name="타원 733">
                        <a:extLst>
                          <a:ext uri="{FF2B5EF4-FFF2-40B4-BE49-F238E27FC236}">
                            <a16:creationId xmlns:a16="http://schemas.microsoft.com/office/drawing/2014/main" id="{9022E4C3-3356-41A8-C8DB-D53F18ED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4852" y="3461062"/>
                        <a:ext cx="140857" cy="14085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marL="85725" indent="-85725" algn="ctr" defTabSz="1007943"/>
                        <a:r>
                          <a:rPr lang="en-US" altLang="ko-KR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ea"/>
                            <a:ea typeface="+mj-ea"/>
                          </a:rPr>
                          <a:t>5</a:t>
                        </a:r>
                        <a:endPara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731" name="이등변 삼각형 730">
                      <a:extLst>
                        <a:ext uri="{FF2B5EF4-FFF2-40B4-BE49-F238E27FC236}">
                          <a16:creationId xmlns:a16="http://schemas.microsoft.com/office/drawing/2014/main" id="{7E326150-EF43-51A9-AF0E-99051B4581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0674" y="3306641"/>
                      <a:ext cx="96163" cy="8289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732" name="TextBox 731">
                      <a:extLst>
                        <a:ext uri="{FF2B5EF4-FFF2-40B4-BE49-F238E27FC236}">
                          <a16:creationId xmlns:a16="http://schemas.microsoft.com/office/drawing/2014/main" id="{A2B8A0E8-0238-10A4-1AE0-2B9E5FF67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5495" y="3306641"/>
                      <a:ext cx="121272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챌린지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100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건 </a:t>
                      </a:r>
                      <a:r>
                        <a:rPr lang="en-US" altLang="ko-KR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/ 19,860</a:t>
                      </a:r>
                      <a:r>
                        <a:rPr lang="ko-KR" altLang="en-US" sz="700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별</a:t>
                      </a:r>
                      <a:endParaRPr lang="en-US" altLang="ko-KR" sz="7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endParaRPr>
                    </a:p>
                  </p:txBody>
                </p:sp>
              </p:grpSp>
              <p:sp>
                <p:nvSpPr>
                  <p:cNvPr id="725" name="사각형: 둥근 모서리 724">
                    <a:extLst>
                      <a:ext uri="{FF2B5EF4-FFF2-40B4-BE49-F238E27FC236}">
                        <a16:creationId xmlns:a16="http://schemas.microsoft.com/office/drawing/2014/main" id="{B5032E11-4C03-B551-101B-DF6524410077}"/>
                      </a:ext>
                    </a:extLst>
                  </p:cNvPr>
                  <p:cNvSpPr/>
                  <p:nvPr/>
                </p:nvSpPr>
                <p:spPr>
                  <a:xfrm>
                    <a:off x="1139533" y="3256609"/>
                    <a:ext cx="2646649" cy="517306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  <p:sp>
          <p:nvSpPr>
            <p:cNvPr id="692" name="Modal Dialog Overlay">
              <a:extLst>
                <a:ext uri="{FF2B5EF4-FFF2-40B4-BE49-F238E27FC236}">
                  <a16:creationId xmlns:a16="http://schemas.microsoft.com/office/drawing/2014/main" id="{411E7427-DE53-C592-49A5-AA685A811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3609" y="2046715"/>
              <a:ext cx="2820496" cy="6140450"/>
            </a:xfrm>
            <a:prstGeom prst="rect">
              <a:avLst/>
            </a:prstGeom>
            <a:solidFill>
              <a:srgbClr val="808080">
                <a:alpha val="60000"/>
              </a:srgbClr>
            </a:solidFill>
            <a:ln w="635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9" name="사각형: 둥근 모서리 698">
              <a:extLst>
                <a:ext uri="{FF2B5EF4-FFF2-40B4-BE49-F238E27FC236}">
                  <a16:creationId xmlns:a16="http://schemas.microsoft.com/office/drawing/2014/main" id="{2442FD08-B156-FAE4-E092-4852A0172248}"/>
                </a:ext>
              </a:extLst>
            </p:cNvPr>
            <p:cNvSpPr/>
            <p:nvPr/>
          </p:nvSpPr>
          <p:spPr>
            <a:xfrm>
              <a:off x="7942844" y="3757039"/>
              <a:ext cx="2809840" cy="2210612"/>
            </a:xfrm>
            <a:prstGeom prst="roundRect">
              <a:avLst>
                <a:gd name="adj" fmla="val 8863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0" name="사각형: 둥근 모서리 699">
              <a:extLst>
                <a:ext uri="{FF2B5EF4-FFF2-40B4-BE49-F238E27FC236}">
                  <a16:creationId xmlns:a16="http://schemas.microsoft.com/office/drawing/2014/main" id="{252D60C5-8FCA-76D4-0EE4-6FE58CDF4166}"/>
                </a:ext>
              </a:extLst>
            </p:cNvPr>
            <p:cNvSpPr/>
            <p:nvPr/>
          </p:nvSpPr>
          <p:spPr>
            <a:xfrm>
              <a:off x="7942844" y="5659070"/>
              <a:ext cx="2809840" cy="2528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4" name="TextBox 693">
              <a:extLst>
                <a:ext uri="{FF2B5EF4-FFF2-40B4-BE49-F238E27FC236}">
                  <a16:creationId xmlns:a16="http://schemas.microsoft.com/office/drawing/2014/main" id="{24EFB8DC-4583-1332-7E90-48EF0FA35FA9}"/>
                </a:ext>
              </a:extLst>
            </p:cNvPr>
            <p:cNvSpPr txBox="1"/>
            <p:nvPr/>
          </p:nvSpPr>
          <p:spPr>
            <a:xfrm>
              <a:off x="7942843" y="3871519"/>
              <a:ext cx="21831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월별 랭킹 보기</a:t>
              </a:r>
              <a:endParaRPr lang="en-US" altLang="ko-KR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695" name="Delete">
              <a:extLst>
                <a:ext uri="{FF2B5EF4-FFF2-40B4-BE49-F238E27FC236}">
                  <a16:creationId xmlns:a16="http://schemas.microsoft.com/office/drawing/2014/main" id="{23D10959-89DA-B4A8-EEFB-C9E2EDD849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70055" y="3929812"/>
              <a:ext cx="122238" cy="122237"/>
            </a:xfrm>
            <a:custGeom>
              <a:avLst/>
              <a:gdLst>
                <a:gd name="T0" fmla="*/ 3 w 77"/>
                <a:gd name="T1" fmla="*/ 0 h 77"/>
                <a:gd name="T2" fmla="*/ 0 w 77"/>
                <a:gd name="T3" fmla="*/ 3 h 77"/>
                <a:gd name="T4" fmla="*/ 36 w 77"/>
                <a:gd name="T5" fmla="*/ 38 h 77"/>
                <a:gd name="T6" fmla="*/ 0 w 77"/>
                <a:gd name="T7" fmla="*/ 74 h 77"/>
                <a:gd name="T8" fmla="*/ 3 w 77"/>
                <a:gd name="T9" fmla="*/ 77 h 77"/>
                <a:gd name="T10" fmla="*/ 39 w 77"/>
                <a:gd name="T11" fmla="*/ 41 h 77"/>
                <a:gd name="T12" fmla="*/ 74 w 77"/>
                <a:gd name="T13" fmla="*/ 77 h 77"/>
                <a:gd name="T14" fmla="*/ 77 w 77"/>
                <a:gd name="T15" fmla="*/ 74 h 77"/>
                <a:gd name="T16" fmla="*/ 42 w 77"/>
                <a:gd name="T17" fmla="*/ 38 h 77"/>
                <a:gd name="T18" fmla="*/ 77 w 77"/>
                <a:gd name="T19" fmla="*/ 3 h 77"/>
                <a:gd name="T20" fmla="*/ 74 w 77"/>
                <a:gd name="T21" fmla="*/ 0 h 77"/>
                <a:gd name="T22" fmla="*/ 39 w 77"/>
                <a:gd name="T23" fmla="*/ 35 h 77"/>
                <a:gd name="T24" fmla="*/ 3 w 77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3" y="0"/>
                  </a:moveTo>
                  <a:lnTo>
                    <a:pt x="0" y="3"/>
                  </a:lnTo>
                  <a:lnTo>
                    <a:pt x="36" y="38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39" y="41"/>
                  </a:lnTo>
                  <a:lnTo>
                    <a:pt x="74" y="77"/>
                  </a:lnTo>
                  <a:lnTo>
                    <a:pt x="77" y="74"/>
                  </a:lnTo>
                  <a:lnTo>
                    <a:pt x="42" y="38"/>
                  </a:lnTo>
                  <a:lnTo>
                    <a:pt x="77" y="3"/>
                  </a:lnTo>
                  <a:lnTo>
                    <a:pt x="74" y="0"/>
                  </a:lnTo>
                  <a:lnTo>
                    <a:pt x="39" y="3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82" name="그룹 881">
              <a:extLst>
                <a:ext uri="{FF2B5EF4-FFF2-40B4-BE49-F238E27FC236}">
                  <a16:creationId xmlns:a16="http://schemas.microsoft.com/office/drawing/2014/main" id="{5399CD82-D729-D053-B8DF-18F7BC5445B2}"/>
                </a:ext>
              </a:extLst>
            </p:cNvPr>
            <p:cNvGrpSpPr/>
            <p:nvPr/>
          </p:nvGrpSpPr>
          <p:grpSpPr>
            <a:xfrm>
              <a:off x="8010939" y="4160644"/>
              <a:ext cx="2571046" cy="3807057"/>
              <a:chOff x="-3351084" y="3391306"/>
              <a:chExt cx="2571046" cy="3807057"/>
            </a:xfrm>
          </p:grpSpPr>
          <p:sp>
            <p:nvSpPr>
              <p:cNvPr id="696" name="TextBox 695">
                <a:extLst>
                  <a:ext uri="{FF2B5EF4-FFF2-40B4-BE49-F238E27FC236}">
                    <a16:creationId xmlns:a16="http://schemas.microsoft.com/office/drawing/2014/main" id="{B8C900F8-150C-1D10-113D-C3D0D505BF4F}"/>
                  </a:ext>
                </a:extLst>
              </p:cNvPr>
              <p:cNvSpPr txBox="1"/>
              <p:nvPr/>
            </p:nvSpPr>
            <p:spPr>
              <a:xfrm>
                <a:off x="-3351084" y="4708860"/>
                <a:ext cx="54394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2025</a:t>
                </a:r>
              </a:p>
            </p:txBody>
          </p:sp>
          <p:cxnSp>
            <p:nvCxnSpPr>
              <p:cNvPr id="854" name="직선 연결선 853">
                <a:extLst>
                  <a:ext uri="{FF2B5EF4-FFF2-40B4-BE49-F238E27FC236}">
                    <a16:creationId xmlns:a16="http://schemas.microsoft.com/office/drawing/2014/main" id="{5226A082-6E00-802B-0279-A153412F8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285025" y="4660602"/>
                <a:ext cx="2442687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직선 연결선 589">
                <a:extLst>
                  <a:ext uri="{FF2B5EF4-FFF2-40B4-BE49-F238E27FC236}">
                    <a16:creationId xmlns:a16="http://schemas.microsoft.com/office/drawing/2014/main" id="{D6320035-4819-C975-7FE7-8EA0F7AE9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6937186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90CA54E0-F231-34B4-9529-9FADA3D7DAC2}"/>
                  </a:ext>
                </a:extLst>
              </p:cNvPr>
              <p:cNvSpPr txBox="1"/>
              <p:nvPr/>
            </p:nvSpPr>
            <p:spPr>
              <a:xfrm>
                <a:off x="-2814164" y="6952142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04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06" name="직선 연결선 805">
                <a:extLst>
                  <a:ext uri="{FF2B5EF4-FFF2-40B4-BE49-F238E27FC236}">
                    <a16:creationId xmlns:a16="http://schemas.microsoft.com/office/drawing/2014/main" id="{5CD212FA-2E6E-F848-3639-07AC104A9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6655500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35DE763D-CAF7-E2F8-81A6-0E774515E7D7}"/>
                  </a:ext>
                </a:extLst>
              </p:cNvPr>
              <p:cNvSpPr txBox="1"/>
              <p:nvPr/>
            </p:nvSpPr>
            <p:spPr>
              <a:xfrm>
                <a:off x="-2814164" y="6670456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05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11" name="직선 연결선 810">
                <a:extLst>
                  <a:ext uri="{FF2B5EF4-FFF2-40B4-BE49-F238E27FC236}">
                    <a16:creationId xmlns:a16="http://schemas.microsoft.com/office/drawing/2014/main" id="{9C832FCD-38EE-0DAE-2EC8-DF0A7C1F5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6373817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3" name="TextBox 812">
                <a:extLst>
                  <a:ext uri="{FF2B5EF4-FFF2-40B4-BE49-F238E27FC236}">
                    <a16:creationId xmlns:a16="http://schemas.microsoft.com/office/drawing/2014/main" id="{F2D9D5DD-598A-9F9D-F82C-1908DC4307FD}"/>
                  </a:ext>
                </a:extLst>
              </p:cNvPr>
              <p:cNvSpPr txBox="1"/>
              <p:nvPr/>
            </p:nvSpPr>
            <p:spPr>
              <a:xfrm>
                <a:off x="-2814164" y="6388773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06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16" name="직선 연결선 815">
                <a:extLst>
                  <a:ext uri="{FF2B5EF4-FFF2-40B4-BE49-F238E27FC236}">
                    <a16:creationId xmlns:a16="http://schemas.microsoft.com/office/drawing/2014/main" id="{583E7759-4AB2-10B9-859B-68BB36074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6092134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8" name="TextBox 817">
                <a:extLst>
                  <a:ext uri="{FF2B5EF4-FFF2-40B4-BE49-F238E27FC236}">
                    <a16:creationId xmlns:a16="http://schemas.microsoft.com/office/drawing/2014/main" id="{1F06535A-1347-619D-CE83-E6245BC41EF5}"/>
                  </a:ext>
                </a:extLst>
              </p:cNvPr>
              <p:cNvSpPr txBox="1"/>
              <p:nvPr/>
            </p:nvSpPr>
            <p:spPr>
              <a:xfrm>
                <a:off x="-2814164" y="6107090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07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21" name="직선 연결선 820">
                <a:extLst>
                  <a:ext uri="{FF2B5EF4-FFF2-40B4-BE49-F238E27FC236}">
                    <a16:creationId xmlns:a16="http://schemas.microsoft.com/office/drawing/2014/main" id="{ABA62F73-7B61-CF5D-141B-1C65A64EA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5810451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3" name="TextBox 822">
                <a:extLst>
                  <a:ext uri="{FF2B5EF4-FFF2-40B4-BE49-F238E27FC236}">
                    <a16:creationId xmlns:a16="http://schemas.microsoft.com/office/drawing/2014/main" id="{E579C089-A467-F173-824A-1FC0575B4B24}"/>
                  </a:ext>
                </a:extLst>
              </p:cNvPr>
              <p:cNvSpPr txBox="1"/>
              <p:nvPr/>
            </p:nvSpPr>
            <p:spPr>
              <a:xfrm>
                <a:off x="-2814164" y="5825407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08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26" name="직선 연결선 825">
                <a:extLst>
                  <a:ext uri="{FF2B5EF4-FFF2-40B4-BE49-F238E27FC236}">
                    <a16:creationId xmlns:a16="http://schemas.microsoft.com/office/drawing/2014/main" id="{FA098E03-A0ED-82E7-D1F8-5819B98B7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5528768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C3756A09-A2A4-86D7-2A39-A49A646E37C3}"/>
                  </a:ext>
                </a:extLst>
              </p:cNvPr>
              <p:cNvSpPr txBox="1"/>
              <p:nvPr/>
            </p:nvSpPr>
            <p:spPr>
              <a:xfrm>
                <a:off x="-2814164" y="5543724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09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39" name="직선 연결선 838">
                <a:extLst>
                  <a:ext uri="{FF2B5EF4-FFF2-40B4-BE49-F238E27FC236}">
                    <a16:creationId xmlns:a16="http://schemas.microsoft.com/office/drawing/2014/main" id="{D31D7ECA-DC2C-3137-66AA-85139EF5E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5247085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35A92E7B-8BB3-9EC1-AA2B-D1964A1A9273}"/>
                  </a:ext>
                </a:extLst>
              </p:cNvPr>
              <p:cNvSpPr txBox="1"/>
              <p:nvPr/>
            </p:nvSpPr>
            <p:spPr>
              <a:xfrm>
                <a:off x="-2814164" y="5262041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10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44" name="직선 연결선 843">
                <a:extLst>
                  <a:ext uri="{FF2B5EF4-FFF2-40B4-BE49-F238E27FC236}">
                    <a16:creationId xmlns:a16="http://schemas.microsoft.com/office/drawing/2014/main" id="{BBE59542-A82C-0572-039B-F5FD31CAA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4965402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825629E4-B4E3-FB8D-3B0F-FE2F1E514902}"/>
                  </a:ext>
                </a:extLst>
              </p:cNvPr>
              <p:cNvSpPr txBox="1"/>
              <p:nvPr/>
            </p:nvSpPr>
            <p:spPr>
              <a:xfrm>
                <a:off x="-2814164" y="4980358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11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7E387ACC-FBFB-C9AB-70B5-DD493BEBD081}"/>
                  </a:ext>
                </a:extLst>
              </p:cNvPr>
              <p:cNvSpPr txBox="1"/>
              <p:nvPr/>
            </p:nvSpPr>
            <p:spPr>
              <a:xfrm>
                <a:off x="-2814164" y="4698675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12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60" name="직선 연결선 859">
                <a:extLst>
                  <a:ext uri="{FF2B5EF4-FFF2-40B4-BE49-F238E27FC236}">
                    <a16:creationId xmlns:a16="http://schemas.microsoft.com/office/drawing/2014/main" id="{8B81BA05-037F-FF4E-5CB8-5B2852C82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4333942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2" name="TextBox 861">
                <a:extLst>
                  <a:ext uri="{FF2B5EF4-FFF2-40B4-BE49-F238E27FC236}">
                    <a16:creationId xmlns:a16="http://schemas.microsoft.com/office/drawing/2014/main" id="{4B26DD03-6494-BAA6-6109-5ADBB68392A0}"/>
                  </a:ext>
                </a:extLst>
              </p:cNvPr>
              <p:cNvSpPr txBox="1"/>
              <p:nvPr/>
            </p:nvSpPr>
            <p:spPr>
              <a:xfrm>
                <a:off x="-2814164" y="4348898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65" name="직선 연결선 864">
                <a:extLst>
                  <a:ext uri="{FF2B5EF4-FFF2-40B4-BE49-F238E27FC236}">
                    <a16:creationId xmlns:a16="http://schemas.microsoft.com/office/drawing/2014/main" id="{FB9F2920-4ACB-A7E1-8269-905BDDB2A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3996442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7" name="TextBox 866">
                <a:extLst>
                  <a:ext uri="{FF2B5EF4-FFF2-40B4-BE49-F238E27FC236}">
                    <a16:creationId xmlns:a16="http://schemas.microsoft.com/office/drawing/2014/main" id="{7E45B0AA-B989-30F4-4C12-55BBA5B6EAD3}"/>
                  </a:ext>
                </a:extLst>
              </p:cNvPr>
              <p:cNvSpPr txBox="1"/>
              <p:nvPr/>
            </p:nvSpPr>
            <p:spPr>
              <a:xfrm>
                <a:off x="-2814164" y="4011398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cxnSp>
            <p:nvCxnSpPr>
              <p:cNvPr id="870" name="직선 연결선 869">
                <a:extLst>
                  <a:ext uri="{FF2B5EF4-FFF2-40B4-BE49-F238E27FC236}">
                    <a16:creationId xmlns:a16="http://schemas.microsoft.com/office/drawing/2014/main" id="{9154CA89-2416-F255-6ED5-249F30A34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07142" y="3694781"/>
                <a:ext cx="2027104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2" name="TextBox 871">
                <a:extLst>
                  <a:ext uri="{FF2B5EF4-FFF2-40B4-BE49-F238E27FC236}">
                    <a16:creationId xmlns:a16="http://schemas.microsoft.com/office/drawing/2014/main" id="{6AA174E5-E1C1-35C3-266B-51A3F289E694}"/>
                  </a:ext>
                </a:extLst>
              </p:cNvPr>
              <p:cNvSpPr txBox="1"/>
              <p:nvPr/>
            </p:nvSpPr>
            <p:spPr>
              <a:xfrm>
                <a:off x="-2814164" y="3709737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3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877" name="TextBox 876">
                <a:extLst>
                  <a:ext uri="{FF2B5EF4-FFF2-40B4-BE49-F238E27FC236}">
                    <a16:creationId xmlns:a16="http://schemas.microsoft.com/office/drawing/2014/main" id="{6486C822-2AF1-03CD-AA9C-7FB729ABB606}"/>
                  </a:ext>
                </a:extLst>
              </p:cNvPr>
              <p:cNvSpPr txBox="1"/>
              <p:nvPr/>
            </p:nvSpPr>
            <p:spPr>
              <a:xfrm>
                <a:off x="-2814164" y="3414562"/>
                <a:ext cx="94801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4</a:t>
                </a:r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월 랭킹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878" name="Accept">
                <a:extLst>
                  <a:ext uri="{FF2B5EF4-FFF2-40B4-BE49-F238E27FC236}">
                    <a16:creationId xmlns:a16="http://schemas.microsoft.com/office/drawing/2014/main" id="{C93E6E81-5CC5-1B5A-16E9-00BE7899C1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-1010325" y="3478992"/>
                <a:ext cx="127000" cy="112712"/>
              </a:xfrm>
              <a:custGeom>
                <a:avLst/>
                <a:gdLst>
                  <a:gd name="T0" fmla="*/ 504 w 525"/>
                  <a:gd name="T1" fmla="*/ 3 h 467"/>
                  <a:gd name="T2" fmla="*/ 495 w 525"/>
                  <a:gd name="T3" fmla="*/ 9 h 467"/>
                  <a:gd name="T4" fmla="*/ 223 w 525"/>
                  <a:gd name="T5" fmla="*/ 431 h 467"/>
                  <a:gd name="T6" fmla="*/ 35 w 525"/>
                  <a:gd name="T7" fmla="*/ 262 h 467"/>
                  <a:gd name="T8" fmla="*/ 18 w 525"/>
                  <a:gd name="T9" fmla="*/ 282 h 467"/>
                  <a:gd name="T10" fmla="*/ 217 w 525"/>
                  <a:gd name="T11" fmla="*/ 462 h 467"/>
                  <a:gd name="T12" fmla="*/ 237 w 525"/>
                  <a:gd name="T13" fmla="*/ 459 h 467"/>
                  <a:gd name="T14" fmla="*/ 518 w 525"/>
                  <a:gd name="T15" fmla="*/ 23 h 467"/>
                  <a:gd name="T16" fmla="*/ 504 w 525"/>
                  <a:gd name="T17" fmla="*/ 3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5" h="467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03C5CE6-1358-2531-8170-6F05C1D12A0B}"/>
                  </a:ext>
                </a:extLst>
              </p:cNvPr>
              <p:cNvSpPr txBox="1"/>
              <p:nvPr/>
            </p:nvSpPr>
            <p:spPr>
              <a:xfrm>
                <a:off x="-3351084" y="3391306"/>
                <a:ext cx="54394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2026</a:t>
                </a:r>
              </a:p>
            </p:txBody>
          </p:sp>
        </p:grpSp>
      </p:grpSp>
      <p:sp>
        <p:nvSpPr>
          <p:cNvPr id="884" name="직사각형 883">
            <a:extLst>
              <a:ext uri="{FF2B5EF4-FFF2-40B4-BE49-F238E27FC236}">
                <a16:creationId xmlns:a16="http://schemas.microsoft.com/office/drawing/2014/main" id="{51A5299D-E549-BF36-99E0-2CB9DDD52CDA}"/>
              </a:ext>
            </a:extLst>
          </p:cNvPr>
          <p:cNvSpPr/>
          <p:nvPr/>
        </p:nvSpPr>
        <p:spPr>
          <a:xfrm>
            <a:off x="4852362" y="2652424"/>
            <a:ext cx="2622858" cy="343314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5" name="타원 884">
            <a:extLst>
              <a:ext uri="{FF2B5EF4-FFF2-40B4-BE49-F238E27FC236}">
                <a16:creationId xmlns:a16="http://schemas.microsoft.com/office/drawing/2014/main" id="{6DBE9E97-7DA7-D8EA-67EB-B6BAD4995928}"/>
              </a:ext>
            </a:extLst>
          </p:cNvPr>
          <p:cNvSpPr/>
          <p:nvPr/>
        </p:nvSpPr>
        <p:spPr>
          <a:xfrm>
            <a:off x="4718878" y="25401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6" name="직사각형 885">
            <a:extLst>
              <a:ext uri="{FF2B5EF4-FFF2-40B4-BE49-F238E27FC236}">
                <a16:creationId xmlns:a16="http://schemas.microsoft.com/office/drawing/2014/main" id="{500AA810-6589-BC57-BB4A-9963E98F0BB4}"/>
              </a:ext>
            </a:extLst>
          </p:cNvPr>
          <p:cNvSpPr/>
          <p:nvPr/>
        </p:nvSpPr>
        <p:spPr>
          <a:xfrm>
            <a:off x="7264908" y="2336292"/>
            <a:ext cx="219547" cy="29830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87" name="직선 화살표 연결선 886">
            <a:extLst>
              <a:ext uri="{FF2B5EF4-FFF2-40B4-BE49-F238E27FC236}">
                <a16:creationId xmlns:a16="http://schemas.microsoft.com/office/drawing/2014/main" id="{010D9093-CD19-8D40-1F58-D55AB88C61F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04433" y="207687"/>
            <a:ext cx="608076" cy="3532422"/>
          </a:xfrm>
          <a:prstGeom prst="bentConnector2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연결선: 구부러짐 890">
            <a:extLst>
              <a:ext uri="{FF2B5EF4-FFF2-40B4-BE49-F238E27FC236}">
                <a16:creationId xmlns:a16="http://schemas.microsoft.com/office/drawing/2014/main" id="{6D942E2F-3760-06F8-E4FA-6E999F9B57AE}"/>
              </a:ext>
            </a:extLst>
          </p:cNvPr>
          <p:cNvCxnSpPr>
            <a:cxnSpLocks/>
          </p:cNvCxnSpPr>
          <p:nvPr/>
        </p:nvCxnSpPr>
        <p:spPr>
          <a:xfrm rot="5400000">
            <a:off x="4216291" y="2616436"/>
            <a:ext cx="1626555" cy="2268446"/>
          </a:xfrm>
          <a:prstGeom prst="curvedConnector2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4" name="TextBox 893">
            <a:extLst>
              <a:ext uri="{FF2B5EF4-FFF2-40B4-BE49-F238E27FC236}">
                <a16:creationId xmlns:a16="http://schemas.microsoft.com/office/drawing/2014/main" id="{F0A46C9F-09CD-1E89-D0B7-8E2C91FE3FD0}"/>
              </a:ext>
            </a:extLst>
          </p:cNvPr>
          <p:cNvSpPr txBox="1"/>
          <p:nvPr/>
        </p:nvSpPr>
        <p:spPr>
          <a:xfrm>
            <a:off x="5754160" y="3790890"/>
            <a:ext cx="18588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클릭 시 </a:t>
            </a:r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월별 랭킹 보기 팝업 닫히고</a:t>
            </a:r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이달의 랭킹 결과 적용</a:t>
            </a:r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895" name="TextBox 894">
            <a:extLst>
              <a:ext uri="{FF2B5EF4-FFF2-40B4-BE49-F238E27FC236}">
                <a16:creationId xmlns:a16="http://schemas.microsoft.com/office/drawing/2014/main" id="{CEFDD70D-8C55-0E7C-244A-13A920B63461}"/>
              </a:ext>
            </a:extLst>
          </p:cNvPr>
          <p:cNvSpPr txBox="1"/>
          <p:nvPr/>
        </p:nvSpPr>
        <p:spPr>
          <a:xfrm>
            <a:off x="7693528" y="1511181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개이상인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896" name="TextBox 895">
            <a:extLst>
              <a:ext uri="{FF2B5EF4-FFF2-40B4-BE49-F238E27FC236}">
                <a16:creationId xmlns:a16="http://schemas.microsoft.com/office/drawing/2014/main" id="{5FAF7143-A3DA-231A-0F79-F0B0FCB9B63A}"/>
              </a:ext>
            </a:extLst>
          </p:cNvPr>
          <p:cNvSpPr txBox="1"/>
          <p:nvPr/>
        </p:nvSpPr>
        <p:spPr>
          <a:xfrm>
            <a:off x="4693478" y="392755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개인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6666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004B-EE66-5545-7F88-03FD9E11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AE9F6D-B861-20DB-D765-EEE3C179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684" y="7394211"/>
            <a:ext cx="2511028" cy="15517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fld id="{89DDD5CD-96C6-4634-891D-1D15339B7C4A}" type="slidenum">
              <a:rPr lang="ko-KR" altLang="en-US" smtClean="0">
                <a:latin typeface="+mj-ea"/>
                <a:ea typeface="+mj-ea"/>
              </a:rPr>
              <a:pPr/>
              <a:t>65</a:t>
            </a:fld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9AF3C7A-FCF6-2D34-B740-84B1BD951029}"/>
              </a:ext>
            </a:extLst>
          </p:cNvPr>
          <p:cNvSpPr txBox="1">
            <a:spLocks/>
          </p:cNvSpPr>
          <p:nvPr/>
        </p:nvSpPr>
        <p:spPr>
          <a:xfrm>
            <a:off x="297892" y="240760"/>
            <a:ext cx="8100537" cy="74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cs typeface="+mn-cs"/>
              </a:rPr>
              <a:t>월별 랭킹 보기 적용 예시</a:t>
            </a: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9378C62D-ACEA-AF3E-EAF1-C47C3B631179}"/>
              </a:ext>
            </a:extLst>
          </p:cNvPr>
          <p:cNvGrpSpPr/>
          <p:nvPr/>
        </p:nvGrpSpPr>
        <p:grpSpPr>
          <a:xfrm>
            <a:off x="805632" y="1219183"/>
            <a:ext cx="10354493" cy="4684772"/>
            <a:chOff x="805632" y="990583"/>
            <a:chExt cx="10354493" cy="4684772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5F691320-F625-6F14-ED27-FF1D51DC1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706" y="990583"/>
              <a:ext cx="2176957" cy="4684772"/>
            </a:xfrm>
            <a:prstGeom prst="rect">
              <a:avLst/>
            </a:prstGeom>
          </p:spPr>
        </p:pic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D6CF517A-9C54-D0E1-CCB4-F6A568A24CD2}"/>
                </a:ext>
              </a:extLst>
            </p:cNvPr>
            <p:cNvGrpSpPr/>
            <p:nvPr/>
          </p:nvGrpSpPr>
          <p:grpSpPr>
            <a:xfrm>
              <a:off x="805632" y="1003868"/>
              <a:ext cx="10354493" cy="4671486"/>
              <a:chOff x="805632" y="1003868"/>
              <a:chExt cx="10354493" cy="4671486"/>
            </a:xfrm>
          </p:grpSpPr>
          <p:pic>
            <p:nvPicPr>
              <p:cNvPr id="290" name="그림 289">
                <a:extLst>
                  <a:ext uri="{FF2B5EF4-FFF2-40B4-BE49-F238E27FC236}">
                    <a16:creationId xmlns:a16="http://schemas.microsoft.com/office/drawing/2014/main" id="{658F2C9C-F0CC-E23B-28AF-3FAE6BA76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632" y="1003868"/>
                <a:ext cx="2183516" cy="4671486"/>
              </a:xfrm>
              <a:prstGeom prst="rect">
                <a:avLst/>
              </a:prstGeom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2DE69201-C8CF-1D54-A6B8-1EA5ABD96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1285" y="1003868"/>
                <a:ext cx="2158284" cy="4671486"/>
              </a:xfrm>
              <a:prstGeom prst="rect">
                <a:avLst/>
              </a:prstGeom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EC145725-80F7-4579-25EF-E33498535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801" y="1003868"/>
                <a:ext cx="2190207" cy="4671486"/>
              </a:xfrm>
              <a:prstGeom prst="rect">
                <a:avLst/>
              </a:prstGeom>
            </p:spPr>
          </p:pic>
          <p:cxnSp>
            <p:nvCxnSpPr>
              <p:cNvPr id="299" name="직선 화살표 연결선 298">
                <a:extLst>
                  <a:ext uri="{FF2B5EF4-FFF2-40B4-BE49-F238E27FC236}">
                    <a16:creationId xmlns:a16="http://schemas.microsoft.com/office/drawing/2014/main" id="{1876E844-FDE4-3B65-A561-54B7A4BED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9741" y="2819832"/>
                <a:ext cx="1721544" cy="0"/>
              </a:xfrm>
              <a:prstGeom prst="straightConnector1">
                <a:avLst/>
              </a:prstGeom>
              <a:ln w="6350">
                <a:solidFill>
                  <a:srgbClr val="C0000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화살표 연결선 300">
                <a:extLst>
                  <a:ext uri="{FF2B5EF4-FFF2-40B4-BE49-F238E27FC236}">
                    <a16:creationId xmlns:a16="http://schemas.microsoft.com/office/drawing/2014/main" id="{AB4B6D06-E3AB-6F19-6D4C-C9914B57B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6360" y="3693592"/>
                <a:ext cx="457200" cy="0"/>
              </a:xfrm>
              <a:prstGeom prst="straightConnector1">
                <a:avLst/>
              </a:prstGeom>
              <a:ln w="6350">
                <a:solidFill>
                  <a:srgbClr val="C0000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화살표 연결선 303">
                <a:extLst>
                  <a:ext uri="{FF2B5EF4-FFF2-40B4-BE49-F238E27FC236}">
                    <a16:creationId xmlns:a16="http://schemas.microsoft.com/office/drawing/2014/main" id="{95F29B7A-E5DA-68D1-5037-C18B82BCB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9680" y="3693592"/>
                <a:ext cx="457200" cy="0"/>
              </a:xfrm>
              <a:prstGeom prst="straightConnector1">
                <a:avLst/>
              </a:prstGeom>
              <a:ln w="6350">
                <a:solidFill>
                  <a:srgbClr val="C0000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C8C863C-7EA8-5D6A-D498-38D00EAC96C5}"/>
                  </a:ext>
                </a:extLst>
              </p:cNvPr>
              <p:cNvSpPr txBox="1"/>
              <p:nvPr/>
            </p:nvSpPr>
            <p:spPr>
              <a:xfrm>
                <a:off x="2777280" y="2819832"/>
                <a:ext cx="42400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클릭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BB20FDA-CC73-42B7-9A56-EC6B8CF7CA8A}"/>
                  </a:ext>
                </a:extLst>
              </p:cNvPr>
              <p:cNvSpPr txBox="1"/>
              <p:nvPr/>
            </p:nvSpPr>
            <p:spPr>
              <a:xfrm>
                <a:off x="5120752" y="3768783"/>
                <a:ext cx="6798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지난 월 클릭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334BF38-71FB-389D-C9FA-B075DB8D6F22}"/>
                  </a:ext>
                </a:extLst>
              </p:cNvPr>
              <p:cNvSpPr txBox="1"/>
              <p:nvPr/>
            </p:nvSpPr>
            <p:spPr>
              <a:xfrm>
                <a:off x="7419042" y="3725411"/>
                <a:ext cx="8184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클릭</a:t>
                </a:r>
                <a:endParaRPr lang="en-US" altLang="ko-KR" sz="10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A26248AF-9066-9332-E464-54EC043FFDC2}"/>
                  </a:ext>
                </a:extLst>
              </p:cNvPr>
              <p:cNvSpPr/>
              <p:nvPr/>
            </p:nvSpPr>
            <p:spPr>
              <a:xfrm>
                <a:off x="9358322" y="2722739"/>
                <a:ext cx="659438" cy="167781"/>
              </a:xfrm>
              <a:prstGeom prst="rect">
                <a:avLst/>
              </a:prstGeom>
              <a:solidFill>
                <a:srgbClr val="FF0000">
                  <a:alpha val="9000"/>
                </a:srgbClr>
              </a:solidFill>
              <a:ln w="9525"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FCD83E95-4E4C-C3C1-8A8A-7C32CBD59AEF}"/>
                  </a:ext>
                </a:extLst>
              </p:cNvPr>
              <p:cNvSpPr/>
              <p:nvPr/>
            </p:nvSpPr>
            <p:spPr>
              <a:xfrm>
                <a:off x="7960799" y="2942942"/>
                <a:ext cx="2252837" cy="2548538"/>
              </a:xfrm>
              <a:prstGeom prst="rect">
                <a:avLst/>
              </a:prstGeom>
              <a:solidFill>
                <a:srgbClr val="FF0000">
                  <a:alpha val="9000"/>
                </a:srgbClr>
              </a:solidFill>
              <a:ln w="9525"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1400" b="1">
                    <a:solidFill>
                      <a:srgbClr val="FF0000"/>
                    </a:solidFill>
                    <a:latin typeface="+mn-ea"/>
                  </a:rPr>
                  <a:t>클릭한 월 </a:t>
                </a:r>
                <a:endParaRPr lang="en-US" altLang="ko-KR" sz="1400" b="1">
                  <a:solidFill>
                    <a:srgbClr val="FF0000"/>
                  </a:solidFill>
                  <a:latin typeface="+mn-ea"/>
                </a:endParaRPr>
              </a:p>
              <a:p>
                <a:pPr marL="85725" indent="-85725" algn="ctr" defTabSz="1007943"/>
                <a:r>
                  <a:rPr lang="ko-KR" altLang="en-US" sz="1400" b="1">
                    <a:solidFill>
                      <a:srgbClr val="FF0000"/>
                    </a:solidFill>
                    <a:latin typeface="+mn-ea"/>
                  </a:rPr>
                  <a:t>랭킹 적용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A0600879-A27B-AFCA-F418-D23295422B35}"/>
                  </a:ext>
                </a:extLst>
              </p:cNvPr>
              <p:cNvSpPr txBox="1"/>
              <p:nvPr/>
            </p:nvSpPr>
            <p:spPr>
              <a:xfrm>
                <a:off x="9387686" y="2476518"/>
                <a:ext cx="177243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  <a:sym typeface="Wingdings" panose="05000000000000000000" pitchFamily="2" charset="2"/>
                  </a:rPr>
                  <a:t>클릭 월 기준으로 날짜 변경</a:t>
                </a:r>
                <a:endPara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rgbClr val="FF0000"/>
                  </a:solidFill>
                  <a:latin typeface="+mn-ea"/>
                  <a:sym typeface="Wingdings" panose="05000000000000000000" pitchFamily="2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510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5FC05-01B5-24B3-14BD-0EF3517B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452E630-80A9-7E16-4C45-B677371656F8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어워즈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EB2A0-0EB8-584A-BC32-B3B840D1F996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15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77588-3B82-4493-1E5A-FF7D11DE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F0AB5FF-3FEF-7F83-32D4-484B33DA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어워즈 전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91974-2748-4CDE-5C0A-05ABDDD2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67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418AA0C-725D-9D28-1F8F-52B4CB9E84A3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2595060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남은시간 타이머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시작일시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D-day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카운트다운 타이머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HH:MM:SS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스티키 탭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소개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어워즈 소개 영역으로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얼럿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Alert msg =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곧 오픈됩니다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!”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혜택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혜택 영역으로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얼럿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Alert msg =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곧 오픈됩니다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!”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535457"/>
                  </a:ext>
                </a:extLst>
              </a:tr>
            </a:tbl>
          </a:graphicData>
        </a:graphic>
      </p:graphicFrame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BC2B4FB6-033C-A4B1-D0B2-F3AD478E6408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5986FB38-0ADC-D4A7-5CFE-1B4A36E213DE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E5BF2-E054-3308-B4CE-2CA6E36B07B7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여행만렙 어워즈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2B5A36-46A7-C04F-04BC-9D32B838D830}"/>
              </a:ext>
            </a:extLst>
          </p:cNvPr>
          <p:cNvSpPr/>
          <p:nvPr/>
        </p:nvSpPr>
        <p:spPr>
          <a:xfrm>
            <a:off x="1045584" y="970700"/>
            <a:ext cx="2817201" cy="1848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키비주얼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40EF18-BD24-1E09-199F-09FDEA63507D}"/>
              </a:ext>
            </a:extLst>
          </p:cNvPr>
          <p:cNvSpPr/>
          <p:nvPr/>
        </p:nvSpPr>
        <p:spPr>
          <a:xfrm>
            <a:off x="1043564" y="2819400"/>
            <a:ext cx="2819222" cy="5429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남은 시간</a:t>
            </a:r>
            <a:b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30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일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22: 16 : 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C4961C-08D8-194F-3391-24E25347025A}"/>
              </a:ext>
            </a:extLst>
          </p:cNvPr>
          <p:cNvSpPr/>
          <p:nvPr/>
        </p:nvSpPr>
        <p:spPr>
          <a:xfrm>
            <a:off x="1044573" y="3361474"/>
            <a:ext cx="2817202" cy="5429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4A59A-DA92-6D96-F5F1-63792DF89354}"/>
              </a:ext>
            </a:extLst>
          </p:cNvPr>
          <p:cNvSpPr txBox="1"/>
          <p:nvPr/>
        </p:nvSpPr>
        <p:spPr>
          <a:xfrm>
            <a:off x="1118269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</a:t>
            </a:r>
            <a:endParaRPr lang="en-US" altLang="ko-KR" sz="100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소개</a:t>
            </a:r>
            <a:endParaRPr lang="ko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72461-00C3-7746-5D9E-785D8A770EDA}"/>
              </a:ext>
            </a:extLst>
          </p:cNvPr>
          <p:cNvSpPr txBox="1"/>
          <p:nvPr/>
        </p:nvSpPr>
        <p:spPr>
          <a:xfrm>
            <a:off x="1839963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투표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9774A2-F933-B0E1-D526-5C337D915254}"/>
              </a:ext>
            </a:extLst>
          </p:cNvPr>
          <p:cNvSpPr txBox="1"/>
          <p:nvPr/>
        </p:nvSpPr>
        <p:spPr>
          <a:xfrm>
            <a:off x="2453174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</a:t>
            </a:r>
            <a:endParaRPr lang="en-US" altLang="ko-KR" sz="100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혜택</a:t>
            </a:r>
            <a:endParaRPr lang="ko-KR" alt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9B402-4168-26FC-6E4C-4DD9E20534E2}"/>
              </a:ext>
            </a:extLst>
          </p:cNvPr>
          <p:cNvSpPr txBox="1"/>
          <p:nvPr/>
        </p:nvSpPr>
        <p:spPr>
          <a:xfrm>
            <a:off x="3157474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후보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2AA647-4252-4CF7-01C0-5583E3D29904}"/>
              </a:ext>
            </a:extLst>
          </p:cNvPr>
          <p:cNvSpPr/>
          <p:nvPr/>
        </p:nvSpPr>
        <p:spPr>
          <a:xfrm>
            <a:off x="1045584" y="3904399"/>
            <a:ext cx="2817201" cy="13066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소개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110A9B-5AE6-CF6F-10AE-416774A2CEBA}"/>
              </a:ext>
            </a:extLst>
          </p:cNvPr>
          <p:cNvSpPr/>
          <p:nvPr/>
        </p:nvSpPr>
        <p:spPr>
          <a:xfrm>
            <a:off x="1045584" y="5199585"/>
            <a:ext cx="2817201" cy="8622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혜택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A9C036-12BA-0A4D-F78D-BFB34EBB90B2}"/>
              </a:ext>
            </a:extLst>
          </p:cNvPr>
          <p:cNvSpPr/>
          <p:nvPr/>
        </p:nvSpPr>
        <p:spPr>
          <a:xfrm>
            <a:off x="1045584" y="6061830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CF2171-4762-C098-EAF3-0D8972554577}"/>
              </a:ext>
            </a:extLst>
          </p:cNvPr>
          <p:cNvSpPr/>
          <p:nvPr/>
        </p:nvSpPr>
        <p:spPr>
          <a:xfrm>
            <a:off x="1045584" y="6398457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E2E8D63-3EE8-78BB-37E8-8F82C6E732F5}"/>
              </a:ext>
            </a:extLst>
          </p:cNvPr>
          <p:cNvGraphicFramePr>
            <a:graphicFrameLocks noGrp="1"/>
          </p:cNvGraphicFramePr>
          <p:nvPr/>
        </p:nvGraphicFramePr>
        <p:xfrm>
          <a:off x="6948905" y="389255"/>
          <a:ext cx="1456796" cy="2603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</a:tblGrid>
              <a:tr h="288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전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Coming Soon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52051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18051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남은시간 타이머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18051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3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소개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24575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344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344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2132D1-088C-6E21-4DC5-33C9C3B843DF}"/>
              </a:ext>
            </a:extLst>
          </p:cNvPr>
          <p:cNvSpPr/>
          <p:nvPr/>
        </p:nvSpPr>
        <p:spPr>
          <a:xfrm>
            <a:off x="1931133" y="3045873"/>
            <a:ext cx="1089825" cy="23918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E96D50A-F12A-DE1E-8F3A-C17B280974F7}"/>
              </a:ext>
            </a:extLst>
          </p:cNvPr>
          <p:cNvSpPr/>
          <p:nvPr/>
        </p:nvSpPr>
        <p:spPr>
          <a:xfrm>
            <a:off x="1797649" y="293355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5E7997-FDAB-97F5-98FE-E8DEC96EFCAE}"/>
              </a:ext>
            </a:extLst>
          </p:cNvPr>
          <p:cNvSpPr/>
          <p:nvPr/>
        </p:nvSpPr>
        <p:spPr>
          <a:xfrm>
            <a:off x="1006327" y="3319145"/>
            <a:ext cx="2910353" cy="63541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560938A-5C72-4918-3D34-CBEBE70E45A7}"/>
              </a:ext>
            </a:extLst>
          </p:cNvPr>
          <p:cNvSpPr/>
          <p:nvPr/>
        </p:nvSpPr>
        <p:spPr>
          <a:xfrm>
            <a:off x="945753" y="319079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588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6A365-E33C-3F18-72CD-436D5DAD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500DE57-C2F4-D393-8A0C-E791622C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어워즈 중 </a:t>
            </a:r>
            <a:r>
              <a:rPr lang="en-US" altLang="ko-KR" b="1">
                <a:latin typeface="+mn-ea"/>
                <a:ea typeface="+mn-ea"/>
              </a:rPr>
              <a:t>(1/2)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B03FB-2DF4-7BA1-2D08-EA457C4F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68</a:t>
            </a:fld>
            <a:r>
              <a:rPr lang="ko-KR" altLang="en-US"/>
              <a:t> </a:t>
            </a: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6BD98110-E870-93F8-F21E-545879FE2F53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440CB41F-7A80-87A6-5150-A52E4A6B489E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FD40B-86A7-77CD-AB18-6C96DE98ADC2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여행만렙 어워즈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465359-01D5-DC1D-49C2-92BB72AA6D90}"/>
              </a:ext>
            </a:extLst>
          </p:cNvPr>
          <p:cNvSpPr/>
          <p:nvPr/>
        </p:nvSpPr>
        <p:spPr>
          <a:xfrm>
            <a:off x="1045584" y="970700"/>
            <a:ext cx="2817201" cy="1848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키비주얼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C39761-7401-1E15-42BC-70282231F3DC}"/>
              </a:ext>
            </a:extLst>
          </p:cNvPr>
          <p:cNvSpPr/>
          <p:nvPr/>
        </p:nvSpPr>
        <p:spPr>
          <a:xfrm>
            <a:off x="1043564" y="2819400"/>
            <a:ext cx="2819222" cy="5429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남은 시간</a:t>
            </a:r>
            <a:b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30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일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22: 16 : 16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47169B-4F55-1A2D-2E36-0B94FB0ED479}"/>
              </a:ext>
            </a:extLst>
          </p:cNvPr>
          <p:cNvSpPr/>
          <p:nvPr/>
        </p:nvSpPr>
        <p:spPr>
          <a:xfrm>
            <a:off x="1044574" y="3361474"/>
            <a:ext cx="2816189" cy="5429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DA806-7F5D-05E1-F981-A7D7279CA333}"/>
              </a:ext>
            </a:extLst>
          </p:cNvPr>
          <p:cNvSpPr txBox="1"/>
          <p:nvPr/>
        </p:nvSpPr>
        <p:spPr>
          <a:xfrm>
            <a:off x="1118269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</a:t>
            </a:r>
            <a:endParaRPr lang="en-US" altLang="ko-KR" sz="100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소개</a:t>
            </a:r>
            <a:endParaRPr lang="ko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5EB9B-295E-A302-AD3E-5F9FFBE1195E}"/>
              </a:ext>
            </a:extLst>
          </p:cNvPr>
          <p:cNvSpPr txBox="1"/>
          <p:nvPr/>
        </p:nvSpPr>
        <p:spPr>
          <a:xfrm>
            <a:off x="1839963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투표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454F7-C75C-E3F3-6A0B-0ACED9D9EE44}"/>
              </a:ext>
            </a:extLst>
          </p:cNvPr>
          <p:cNvSpPr txBox="1"/>
          <p:nvPr/>
        </p:nvSpPr>
        <p:spPr>
          <a:xfrm>
            <a:off x="2453174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어워즈</a:t>
            </a:r>
            <a:endParaRPr lang="en-US" altLang="ko-KR" sz="100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혜택</a:t>
            </a:r>
            <a:endParaRPr lang="ko-KR" alt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A1C0D-D7BE-EA68-F442-BA789EC14994}"/>
              </a:ext>
            </a:extLst>
          </p:cNvPr>
          <p:cNvSpPr txBox="1"/>
          <p:nvPr/>
        </p:nvSpPr>
        <p:spPr>
          <a:xfrm>
            <a:off x="3157474" y="34387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후보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5D80A-1893-D32A-1386-3A36004D2BA1}"/>
              </a:ext>
            </a:extLst>
          </p:cNvPr>
          <p:cNvSpPr/>
          <p:nvPr/>
        </p:nvSpPr>
        <p:spPr>
          <a:xfrm>
            <a:off x="1045584" y="3904400"/>
            <a:ext cx="2817201" cy="4814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어워즈 소개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26B813-DDE4-6A83-6629-DE66757712C8}"/>
              </a:ext>
            </a:extLst>
          </p:cNvPr>
          <p:cNvGrpSpPr/>
          <p:nvPr/>
        </p:nvGrpSpPr>
        <p:grpSpPr>
          <a:xfrm>
            <a:off x="1052944" y="4468472"/>
            <a:ext cx="2807819" cy="1946939"/>
            <a:chOff x="4238001" y="3632937"/>
            <a:chExt cx="3638995" cy="258693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CD91EDC-9079-AE73-3209-9C186CFE518F}"/>
                </a:ext>
              </a:extLst>
            </p:cNvPr>
            <p:cNvSpPr/>
            <p:nvPr/>
          </p:nvSpPr>
          <p:spPr>
            <a:xfrm>
              <a:off x="4607328" y="3632937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9B00382-0A6F-77E2-9B57-1EAB0398A6A2}"/>
                </a:ext>
              </a:extLst>
            </p:cNvPr>
            <p:cNvSpPr/>
            <p:nvPr/>
          </p:nvSpPr>
          <p:spPr>
            <a:xfrm>
              <a:off x="5662089" y="3632937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47B3332-BE00-C1CF-54F7-16DCC915AC6B}"/>
                </a:ext>
              </a:extLst>
            </p:cNvPr>
            <p:cNvSpPr/>
            <p:nvPr/>
          </p:nvSpPr>
          <p:spPr>
            <a:xfrm>
              <a:off x="6709710" y="3632937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340E4-5F41-33A4-D755-EC53EC8E59D2}"/>
                </a:ext>
              </a:extLst>
            </p:cNvPr>
            <p:cNvSpPr txBox="1"/>
            <p:nvPr/>
          </p:nvSpPr>
          <p:spPr>
            <a:xfrm>
              <a:off x="4238001" y="4477538"/>
              <a:ext cx="1494503" cy="321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노을몽마르뜨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30AC2B-0135-15DC-E994-6127317D5FAF}"/>
                </a:ext>
              </a:extLst>
            </p:cNvPr>
            <p:cNvSpPr txBox="1"/>
            <p:nvPr/>
          </p:nvSpPr>
          <p:spPr>
            <a:xfrm>
              <a:off x="5286632" y="4477538"/>
              <a:ext cx="1494503" cy="321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햄슈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D66EA1-F80F-8F7F-695C-5CC88602F076}"/>
                </a:ext>
              </a:extLst>
            </p:cNvPr>
            <p:cNvSpPr txBox="1"/>
            <p:nvPr/>
          </p:nvSpPr>
          <p:spPr>
            <a:xfrm>
              <a:off x="6382493" y="4477538"/>
              <a:ext cx="1494503" cy="321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치즈케이크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9721FB0-35A2-730B-A61F-0D1DEDA1DCB5}"/>
                </a:ext>
              </a:extLst>
            </p:cNvPr>
            <p:cNvSpPr/>
            <p:nvPr/>
          </p:nvSpPr>
          <p:spPr>
            <a:xfrm>
              <a:off x="4607328" y="4870818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D0FD1BA-A69A-FE27-6F08-FB473C007CEE}"/>
                </a:ext>
              </a:extLst>
            </p:cNvPr>
            <p:cNvSpPr/>
            <p:nvPr/>
          </p:nvSpPr>
          <p:spPr>
            <a:xfrm>
              <a:off x="5662089" y="4870818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F6F9FC5-5D1F-2D3D-8D3E-D2589D748805}"/>
                </a:ext>
              </a:extLst>
            </p:cNvPr>
            <p:cNvSpPr/>
            <p:nvPr/>
          </p:nvSpPr>
          <p:spPr>
            <a:xfrm>
              <a:off x="6709710" y="4870818"/>
              <a:ext cx="755851" cy="69325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06C19E-0440-C7A9-0B3A-52B3959378FA}"/>
                </a:ext>
              </a:extLst>
            </p:cNvPr>
            <p:cNvSpPr txBox="1"/>
            <p:nvPr/>
          </p:nvSpPr>
          <p:spPr>
            <a:xfrm>
              <a:off x="4238001" y="5715418"/>
              <a:ext cx="1494503" cy="50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닉네임은최대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열글자임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075758-6959-F2E8-C893-FB6FCAB494F4}"/>
                </a:ext>
              </a:extLst>
            </p:cNvPr>
            <p:cNvSpPr txBox="1"/>
            <p:nvPr/>
          </p:nvSpPr>
          <p:spPr>
            <a:xfrm>
              <a:off x="5286632" y="5715418"/>
              <a:ext cx="1494503" cy="321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방콕조아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F3A6CB-F0B1-B172-3018-4E394D53B40E}"/>
                </a:ext>
              </a:extLst>
            </p:cNvPr>
            <p:cNvSpPr txBox="1"/>
            <p:nvPr/>
          </p:nvSpPr>
          <p:spPr>
            <a:xfrm>
              <a:off x="6382493" y="5715418"/>
              <a:ext cx="1494503" cy="3210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헤일리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1D6D012-118B-AE36-29FA-796BF5B78396}"/>
              </a:ext>
            </a:extLst>
          </p:cNvPr>
          <p:cNvSpPr/>
          <p:nvPr/>
        </p:nvSpPr>
        <p:spPr>
          <a:xfrm>
            <a:off x="1717227" y="6376939"/>
            <a:ext cx="1471894" cy="273456"/>
          </a:xfrm>
          <a:prstGeom prst="roundRect">
            <a:avLst>
              <a:gd name="adj" fmla="val 48246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투표하기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E4EFDC-2C17-8531-F969-BD900F4CEAED}"/>
              </a:ext>
            </a:extLst>
          </p:cNvPr>
          <p:cNvGrpSpPr/>
          <p:nvPr/>
        </p:nvGrpSpPr>
        <p:grpSpPr>
          <a:xfrm>
            <a:off x="1052944" y="6969091"/>
            <a:ext cx="2809841" cy="215315"/>
            <a:chOff x="1052944" y="6909304"/>
            <a:chExt cx="2809841" cy="2153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D9985B4-11AB-6219-8E47-A9F747836323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6991878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D9D257-C7B5-1F65-12BB-DA128352798D}"/>
                </a:ext>
              </a:extLst>
            </p:cNvPr>
            <p:cNvSpPr/>
            <p:nvPr/>
          </p:nvSpPr>
          <p:spPr>
            <a:xfrm>
              <a:off x="2095178" y="6909304"/>
              <a:ext cx="75501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다음장 계속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47BC14-7320-3E70-C75B-E80C45DC4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6991878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6B761B-A366-91AC-8A4D-C8A6E1957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7027333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8EA92CF-D947-892E-FE68-92033F08E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7025487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39A5FB2-DFF2-31A8-4E7C-ADC696EFB62F}"/>
              </a:ext>
            </a:extLst>
          </p:cNvPr>
          <p:cNvGraphicFramePr>
            <a:graphicFrameLocks noGrp="1"/>
          </p:cNvGraphicFramePr>
          <p:nvPr/>
        </p:nvGraphicFramePr>
        <p:xfrm>
          <a:off x="6968067" y="400051"/>
          <a:ext cx="1456796" cy="3127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</a:tblGrid>
              <a:tr h="16804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중</a:t>
                      </a:r>
                      <a:b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오픈 및 투표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302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남은시간 타이머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1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소개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1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후보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20367"/>
                  </a:ext>
                </a:extLst>
              </a:tr>
              <a:tr h="214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투표하기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  <a:tr h="14298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401141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9283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유의사항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00509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AC2C01-615C-6A38-12B6-C010AD76E6BF}"/>
              </a:ext>
            </a:extLst>
          </p:cNvPr>
          <p:cNvSpPr/>
          <p:nvPr/>
        </p:nvSpPr>
        <p:spPr>
          <a:xfrm>
            <a:off x="1931133" y="3045873"/>
            <a:ext cx="1089825" cy="23918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5D3862-6DCC-2564-B5D7-D6D6B91127C0}"/>
              </a:ext>
            </a:extLst>
          </p:cNvPr>
          <p:cNvSpPr/>
          <p:nvPr/>
        </p:nvSpPr>
        <p:spPr>
          <a:xfrm>
            <a:off x="1797649" y="293355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2CDB10A-4D47-2FE0-E098-11D46B0B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73007"/>
              </p:ext>
            </p:extLst>
          </p:nvPr>
        </p:nvGraphicFramePr>
        <p:xfrm>
          <a:off x="8519130" y="495566"/>
          <a:ext cx="2640995" cy="671473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중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남은시간 타이머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종료일시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D-day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카운트다운 타이머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HH:MM:SS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스티키 탭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소개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어워즈 소개 영역으로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투표하기 영역으로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혜택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혜택 영역으로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후보 피드 영역으로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53545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 선택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3c)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닉네임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 줄바꿈하여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API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호출하여 입력값을 넣어 운영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9970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투표하기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Case1.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로그인하지 않은경우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후 이용가능합니다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창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온보딩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시작 후 가능합니다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온보딩 시작화면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Case3. #3b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체크 없이 클릭한 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투표할 후보를 선택해주세요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Case4. #3b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명이상 클릭 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명만 가능합니다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Case5.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 투표를 완료한 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 투표를 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Case6. 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종료된 경우</a:t>
                      </a:r>
                      <a:endParaRPr lang="en-US" altLang="ko-KR" sz="800" b="0" i="0" u="none" strike="sng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종료되었습니다</a:t>
                      </a:r>
                      <a:r>
                        <a:rPr lang="en-US" altLang="ko-KR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해당 케이스 없음 삭제</a:t>
                      </a:r>
                      <a:r>
                        <a:rPr lang="en-US" altLang="ko-KR" sz="800" b="0" i="0" u="none" strike="noStrike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(v0.3)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Case7.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투표 완료 시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 투표를 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605763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83114C-0A3A-8EDE-86A3-D6F153BEFDE3}"/>
              </a:ext>
            </a:extLst>
          </p:cNvPr>
          <p:cNvSpPr/>
          <p:nvPr/>
        </p:nvSpPr>
        <p:spPr>
          <a:xfrm>
            <a:off x="1006327" y="3319145"/>
            <a:ext cx="2910353" cy="63541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8610D8D-3CB5-4E5E-6A47-FA582627EE6C}"/>
              </a:ext>
            </a:extLst>
          </p:cNvPr>
          <p:cNvSpPr/>
          <p:nvPr/>
        </p:nvSpPr>
        <p:spPr>
          <a:xfrm>
            <a:off x="945753" y="319079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A610A14-1AF8-1A39-CED8-AB6FE9808A1D}"/>
              </a:ext>
            </a:extLst>
          </p:cNvPr>
          <p:cNvSpPr/>
          <p:nvPr/>
        </p:nvSpPr>
        <p:spPr>
          <a:xfrm>
            <a:off x="3384861" y="479127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18406C-F2A9-147A-805C-8F4951F564E6}"/>
              </a:ext>
            </a:extLst>
          </p:cNvPr>
          <p:cNvSpPr/>
          <p:nvPr/>
        </p:nvSpPr>
        <p:spPr>
          <a:xfrm>
            <a:off x="2554823" y="479127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4969BD-3204-81A1-24D7-6EAB19F65693}"/>
              </a:ext>
            </a:extLst>
          </p:cNvPr>
          <p:cNvSpPr/>
          <p:nvPr/>
        </p:nvSpPr>
        <p:spPr>
          <a:xfrm>
            <a:off x="1692872" y="479127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98475EA-7135-AF70-506C-F2ADB3DC546E}"/>
              </a:ext>
            </a:extLst>
          </p:cNvPr>
          <p:cNvSpPr/>
          <p:nvPr/>
        </p:nvSpPr>
        <p:spPr>
          <a:xfrm>
            <a:off x="3384861" y="573999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702A28B-4AB8-3CB6-2EC8-6FC18ECD8EBA}"/>
              </a:ext>
            </a:extLst>
          </p:cNvPr>
          <p:cNvSpPr/>
          <p:nvPr/>
        </p:nvSpPr>
        <p:spPr>
          <a:xfrm>
            <a:off x="2554823" y="573999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FEBF721-4425-67ED-E225-92A0E724362D}"/>
              </a:ext>
            </a:extLst>
          </p:cNvPr>
          <p:cNvSpPr/>
          <p:nvPr/>
        </p:nvSpPr>
        <p:spPr>
          <a:xfrm>
            <a:off x="1692872" y="5739994"/>
            <a:ext cx="209553" cy="18747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DCEA63-14A1-1D04-84AA-7F231C2D254E}"/>
              </a:ext>
            </a:extLst>
          </p:cNvPr>
          <p:cNvSpPr/>
          <p:nvPr/>
        </p:nvSpPr>
        <p:spPr>
          <a:xfrm>
            <a:off x="1278218" y="445606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D3046DD-28F3-85AE-CFCB-C07A44C5898F}"/>
              </a:ext>
            </a:extLst>
          </p:cNvPr>
          <p:cNvSpPr/>
          <p:nvPr/>
        </p:nvSpPr>
        <p:spPr>
          <a:xfrm>
            <a:off x="1864193" y="476914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324A9C5-0395-76D7-2D92-273A58631B64}"/>
              </a:ext>
            </a:extLst>
          </p:cNvPr>
          <p:cNvSpPr/>
          <p:nvPr/>
        </p:nvSpPr>
        <p:spPr>
          <a:xfrm>
            <a:off x="1204340" y="500263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3c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82059B-17F0-0BC9-6F9F-D4F3ECD528AF}"/>
              </a:ext>
            </a:extLst>
          </p:cNvPr>
          <p:cNvSpPr/>
          <p:nvPr/>
        </p:nvSpPr>
        <p:spPr>
          <a:xfrm>
            <a:off x="981051" y="4311818"/>
            <a:ext cx="2910353" cy="199880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BEBD502-FE05-DE06-7A6A-47ADEBF865EB}"/>
              </a:ext>
            </a:extLst>
          </p:cNvPr>
          <p:cNvSpPr/>
          <p:nvPr/>
        </p:nvSpPr>
        <p:spPr>
          <a:xfrm>
            <a:off x="924449" y="419736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B03BB5B-D5F6-DD21-64A3-DAB0B2261F29}"/>
              </a:ext>
            </a:extLst>
          </p:cNvPr>
          <p:cNvSpPr/>
          <p:nvPr/>
        </p:nvSpPr>
        <p:spPr>
          <a:xfrm>
            <a:off x="1677027" y="633232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D10C50-C9DD-C16E-FD80-3E4C6452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28" y="576263"/>
            <a:ext cx="1598797" cy="611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96DD5F-EA80-CAEA-0003-CB891B28DF11}"/>
              </a:ext>
            </a:extLst>
          </p:cNvPr>
          <p:cNvCxnSpPr>
            <a:cxnSpLocks/>
          </p:cNvCxnSpPr>
          <p:nvPr/>
        </p:nvCxnSpPr>
        <p:spPr>
          <a:xfrm>
            <a:off x="2933030" y="6513667"/>
            <a:ext cx="1322768" cy="0"/>
          </a:xfrm>
          <a:prstGeom prst="straightConnector1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odal Dialog Overlay">
            <a:extLst>
              <a:ext uri="{FF2B5EF4-FFF2-40B4-BE49-F238E27FC236}">
                <a16:creationId xmlns:a16="http://schemas.microsoft.com/office/drawing/2014/main" id="{08F098A5-1A14-83D4-8C96-8F8A03C9D617}"/>
              </a:ext>
            </a:extLst>
          </p:cNvPr>
          <p:cNvSpPr>
            <a:spLocks/>
          </p:cNvSpPr>
          <p:nvPr/>
        </p:nvSpPr>
        <p:spPr bwMode="auto">
          <a:xfrm>
            <a:off x="4278874" y="5639314"/>
            <a:ext cx="1605451" cy="776097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(v0.3)</a:t>
            </a:r>
            <a:endParaRPr lang="en-US" sz="900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88DDA-C438-9B2A-F2D9-110C066C5990}"/>
              </a:ext>
            </a:extLst>
          </p:cNvPr>
          <p:cNvSpPr/>
          <p:nvPr/>
        </p:nvSpPr>
        <p:spPr>
          <a:xfrm>
            <a:off x="8818880" y="6280906"/>
            <a:ext cx="2341245" cy="929391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22E99-D557-D1C3-F8C6-8295DCCA1977}"/>
              </a:ext>
            </a:extLst>
          </p:cNvPr>
          <p:cNvSpPr txBox="1"/>
          <p:nvPr/>
        </p:nvSpPr>
        <p:spPr>
          <a:xfrm>
            <a:off x="7387037" y="269449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02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C6D6A-89D1-E64F-91C5-DDECBB40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DA70CDD-60E5-86DD-6C81-4969A0FC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어워즈 중 </a:t>
            </a:r>
            <a:r>
              <a:rPr lang="en-US" altLang="ko-KR" b="1">
                <a:latin typeface="+mn-ea"/>
                <a:ea typeface="+mn-ea"/>
              </a:rPr>
              <a:t>(2/2)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496D-BEC7-652E-0949-6F7BEA7F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69</a:t>
            </a:fld>
            <a:r>
              <a:rPr lang="ko-KR" altLang="en-US"/>
              <a:t> </a:t>
            </a: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D0CA23FF-7226-74B2-7164-CACB3BA817BB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5E46AE1D-87A7-882C-073A-BAFBAE114602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31DA1A-34B9-3C5A-10A2-550DD3ABE5A7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여행만렙 어워즈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AC6D3-FB10-3FAF-0C95-D3B4403DCDC2}"/>
              </a:ext>
            </a:extLst>
          </p:cNvPr>
          <p:cNvSpPr/>
          <p:nvPr/>
        </p:nvSpPr>
        <p:spPr>
          <a:xfrm>
            <a:off x="1045584" y="970700"/>
            <a:ext cx="2817201" cy="9662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혜택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DECA55-1F8C-B161-AEE4-1E9AAAEC45EC}"/>
              </a:ext>
            </a:extLst>
          </p:cNvPr>
          <p:cNvSpPr/>
          <p:nvPr/>
        </p:nvSpPr>
        <p:spPr>
          <a:xfrm>
            <a:off x="1045584" y="6061830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CDCBE0-7595-EFD3-9B46-BA727242E143}"/>
              </a:ext>
            </a:extLst>
          </p:cNvPr>
          <p:cNvSpPr/>
          <p:nvPr/>
        </p:nvSpPr>
        <p:spPr>
          <a:xfrm>
            <a:off x="1045584" y="6398457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14FC-DCAE-E90C-9007-355037F74909}"/>
              </a:ext>
            </a:extLst>
          </p:cNvPr>
          <p:cNvSpPr/>
          <p:nvPr/>
        </p:nvSpPr>
        <p:spPr>
          <a:xfrm>
            <a:off x="1045584" y="6707528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유의사항</a:t>
            </a:r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B60AA2C-2B9A-FD56-1E14-641B7EA68515}"/>
              </a:ext>
            </a:extLst>
          </p:cNvPr>
          <p:cNvGrpSpPr/>
          <p:nvPr/>
        </p:nvGrpSpPr>
        <p:grpSpPr>
          <a:xfrm>
            <a:off x="1118269" y="2253083"/>
            <a:ext cx="2659087" cy="1576045"/>
            <a:chOff x="1118269" y="2941211"/>
            <a:chExt cx="2659087" cy="15760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E46CBD2-A390-8114-A3AD-A3052207268F}"/>
                </a:ext>
              </a:extLst>
            </p:cNvPr>
            <p:cNvSpPr/>
            <p:nvPr/>
          </p:nvSpPr>
          <p:spPr>
            <a:xfrm>
              <a:off x="1118269" y="2941211"/>
              <a:ext cx="2659087" cy="1576045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73C271C-DBC1-FAB3-B5C6-E59E491D1911}"/>
                </a:ext>
              </a:extLst>
            </p:cNvPr>
            <p:cNvSpPr/>
            <p:nvPr/>
          </p:nvSpPr>
          <p:spPr>
            <a:xfrm>
              <a:off x="1296856" y="3052861"/>
              <a:ext cx="352425" cy="3524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5BDCB16-86AA-F6E5-6924-A6DB16DF1A53}"/>
                </a:ext>
              </a:extLst>
            </p:cNvPr>
            <p:cNvSpPr/>
            <p:nvPr/>
          </p:nvSpPr>
          <p:spPr>
            <a:xfrm>
              <a:off x="1344089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6155B7-9992-6694-30C7-A892654E75F9}"/>
                </a:ext>
              </a:extLst>
            </p:cNvPr>
            <p:cNvSpPr txBox="1"/>
            <p:nvPr/>
          </p:nvSpPr>
          <p:spPr>
            <a:xfrm>
              <a:off x="1623488" y="3083032"/>
              <a:ext cx="19307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67BF48-2494-820F-2E57-A0A92BCD1BA2}"/>
                </a:ext>
              </a:extLst>
            </p:cNvPr>
            <p:cNvSpPr txBox="1"/>
            <p:nvPr/>
          </p:nvSpPr>
          <p:spPr>
            <a:xfrm>
              <a:off x="1344089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964E06-1877-EE9E-C9DF-C0D20A6FB72E}"/>
                </a:ext>
              </a:extLst>
            </p:cNvPr>
            <p:cNvSpPr txBox="1"/>
            <p:nvPr/>
          </p:nvSpPr>
          <p:spPr>
            <a:xfrm>
              <a:off x="2540866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1C83C9E-AA76-20B4-E6F9-A4E1A7743826}"/>
                </a:ext>
              </a:extLst>
            </p:cNvPr>
            <p:cNvSpPr/>
            <p:nvPr/>
          </p:nvSpPr>
          <p:spPr>
            <a:xfrm>
              <a:off x="2588845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F132A7-2D7D-AA34-62F2-7F52FCE995F1}"/>
              </a:ext>
            </a:extLst>
          </p:cNvPr>
          <p:cNvGrpSpPr/>
          <p:nvPr/>
        </p:nvGrpSpPr>
        <p:grpSpPr>
          <a:xfrm>
            <a:off x="1118269" y="4124982"/>
            <a:ext cx="2659087" cy="1576045"/>
            <a:chOff x="1118269" y="2941211"/>
            <a:chExt cx="2659087" cy="1576045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369D51F-4A7A-43B4-462F-862390FCCE35}"/>
                </a:ext>
              </a:extLst>
            </p:cNvPr>
            <p:cNvSpPr/>
            <p:nvPr/>
          </p:nvSpPr>
          <p:spPr>
            <a:xfrm>
              <a:off x="1118269" y="2941211"/>
              <a:ext cx="2659087" cy="1576045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8594B1D-580D-101F-8BAD-7A7690F39F4F}"/>
                </a:ext>
              </a:extLst>
            </p:cNvPr>
            <p:cNvSpPr/>
            <p:nvPr/>
          </p:nvSpPr>
          <p:spPr>
            <a:xfrm>
              <a:off x="1296856" y="3052861"/>
              <a:ext cx="352425" cy="3524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3114B26-5CE3-1620-134B-9C86FDDA8373}"/>
                </a:ext>
              </a:extLst>
            </p:cNvPr>
            <p:cNvSpPr/>
            <p:nvPr/>
          </p:nvSpPr>
          <p:spPr>
            <a:xfrm>
              <a:off x="1344089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E932E4-1900-CC1E-CA7D-CD66F5896A9C}"/>
                </a:ext>
              </a:extLst>
            </p:cNvPr>
            <p:cNvSpPr txBox="1"/>
            <p:nvPr/>
          </p:nvSpPr>
          <p:spPr>
            <a:xfrm>
              <a:off x="1623488" y="3083032"/>
              <a:ext cx="19307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41074A-BD9F-757B-C72E-218E7EDA3D6A}"/>
                </a:ext>
              </a:extLst>
            </p:cNvPr>
            <p:cNvSpPr txBox="1"/>
            <p:nvPr/>
          </p:nvSpPr>
          <p:spPr>
            <a:xfrm>
              <a:off x="1344089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961374-C99E-74B4-E96C-41D293C8985B}"/>
                </a:ext>
              </a:extLst>
            </p:cNvPr>
            <p:cNvSpPr txBox="1"/>
            <p:nvPr/>
          </p:nvSpPr>
          <p:spPr>
            <a:xfrm>
              <a:off x="2540866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739344A-BBEE-507D-381F-1DA56BFB00F5}"/>
                </a:ext>
              </a:extLst>
            </p:cNvPr>
            <p:cNvSpPr/>
            <p:nvPr/>
          </p:nvSpPr>
          <p:spPr>
            <a:xfrm>
              <a:off x="2588845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B3C5CE1D-382D-3298-B1C4-CE3F9EB0CF69}"/>
              </a:ext>
            </a:extLst>
          </p:cNvPr>
          <p:cNvGraphicFramePr>
            <a:graphicFrameLocks noGrp="1"/>
          </p:cNvGraphicFramePr>
          <p:nvPr/>
        </p:nvGraphicFramePr>
        <p:xfrm>
          <a:off x="6968067" y="400051"/>
          <a:ext cx="1456796" cy="3127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</a:tblGrid>
              <a:tr h="168044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중</a:t>
                      </a:r>
                      <a:b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오픈 및 투표 운영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302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남은시간 타이머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1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소개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1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후보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20367"/>
                  </a:ext>
                </a:extLst>
              </a:tr>
              <a:tr h="214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투표하기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25623"/>
                  </a:ext>
                </a:extLst>
              </a:tr>
              <a:tr h="14298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401141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9283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  <a:tr h="20057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유의사항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00509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6429EA-9B67-8664-D83F-0238CB00B110}"/>
              </a:ext>
            </a:extLst>
          </p:cNvPr>
          <p:cNvSpPr/>
          <p:nvPr/>
        </p:nvSpPr>
        <p:spPr>
          <a:xfrm>
            <a:off x="982706" y="2060904"/>
            <a:ext cx="2910353" cy="380285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7A45A63-443E-0BA1-7C49-40DEFCC6289A}"/>
              </a:ext>
            </a:extLst>
          </p:cNvPr>
          <p:cNvSpPr/>
          <p:nvPr/>
        </p:nvSpPr>
        <p:spPr>
          <a:xfrm>
            <a:off x="926104" y="194644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351BCA4-96E0-F803-F736-6DFC5E92D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69881"/>
              </p:ext>
            </p:extLst>
          </p:nvPr>
        </p:nvGraphicFramePr>
        <p:xfrm>
          <a:off x="8519130" y="495566"/>
          <a:ext cx="2640995" cy="277453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중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프로필 이미지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해당 프로필의 여행만렙으로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닉네임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 모두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1c)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썸네일 이미지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1d)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내용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줄 이후 말줄임표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API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호출하여 입력값을 넣어 운영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9970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해당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03262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유의사항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접힘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625950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1EBF752F-99CC-4DD7-9B4B-77AFCDFA34C0}"/>
              </a:ext>
            </a:extLst>
          </p:cNvPr>
          <p:cNvSpPr/>
          <p:nvPr/>
        </p:nvSpPr>
        <p:spPr>
          <a:xfrm>
            <a:off x="1212274" y="230356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80604DE-FF21-B70C-2425-847E53777D9E}"/>
              </a:ext>
            </a:extLst>
          </p:cNvPr>
          <p:cNvSpPr/>
          <p:nvPr/>
        </p:nvSpPr>
        <p:spPr>
          <a:xfrm>
            <a:off x="2352369" y="234801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8FA9DE5-B6DF-C4CD-3270-C199540A9D64}"/>
              </a:ext>
            </a:extLst>
          </p:cNvPr>
          <p:cNvSpPr/>
          <p:nvPr/>
        </p:nvSpPr>
        <p:spPr>
          <a:xfrm>
            <a:off x="1297977" y="273154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1c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7DFF808-8AE0-DE8D-E906-C423D50EF63E}"/>
              </a:ext>
            </a:extLst>
          </p:cNvPr>
          <p:cNvSpPr/>
          <p:nvPr/>
        </p:nvSpPr>
        <p:spPr>
          <a:xfrm>
            <a:off x="1297977" y="334851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1d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63C391-D00D-689A-E775-44B61D63D65A}"/>
              </a:ext>
            </a:extLst>
          </p:cNvPr>
          <p:cNvSpPr/>
          <p:nvPr/>
        </p:nvSpPr>
        <p:spPr>
          <a:xfrm>
            <a:off x="2501901" y="2678368"/>
            <a:ext cx="1196777" cy="107981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34B26C8-B245-F2F8-D6E9-5818EA3FA5EF}"/>
              </a:ext>
            </a:extLst>
          </p:cNvPr>
          <p:cNvSpPr/>
          <p:nvPr/>
        </p:nvSpPr>
        <p:spPr>
          <a:xfrm>
            <a:off x="3591921" y="258978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BC43B-6CEA-C39F-4622-A778E6E83650}"/>
              </a:ext>
            </a:extLst>
          </p:cNvPr>
          <p:cNvSpPr/>
          <p:nvPr/>
        </p:nvSpPr>
        <p:spPr>
          <a:xfrm>
            <a:off x="954965" y="6656832"/>
            <a:ext cx="2976955" cy="50519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A6791C-6624-3596-6F4D-1EBCF4DC491B}"/>
              </a:ext>
            </a:extLst>
          </p:cNvPr>
          <p:cNvSpPr/>
          <p:nvPr/>
        </p:nvSpPr>
        <p:spPr>
          <a:xfrm>
            <a:off x="831288" y="656677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56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1CE03-2815-3573-F75D-2DAFC6CC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0E7CD-AB47-FBB6-08C2-E3B77252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운영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2B1497-613B-3C87-F05D-46FF6086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7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1F6F3E-C2FF-6103-73B5-7CB9170EFEDD}"/>
              </a:ext>
            </a:extLst>
          </p:cNvPr>
          <p:cNvSpPr/>
          <p:nvPr/>
        </p:nvSpPr>
        <p:spPr>
          <a:xfrm>
            <a:off x="394150" y="1096229"/>
            <a:ext cx="4357283" cy="1407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운영 주기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챌린지는 매월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개월 동안 운영됨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어드민에 셋팅된 주제태그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해시태그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설정된 오픈일시에 맞춰 노출 됨 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매월 운영되기 때문에 셋팅기간을 포함하여 병렬로 챌린지 운영됨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운영 방식은 여행만렙 홈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탭에 배너로 안내됨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23804E-CB60-F3B9-2396-4351AD199DF0}"/>
              </a:ext>
            </a:extLst>
          </p:cNvPr>
          <p:cNvGrpSpPr/>
          <p:nvPr/>
        </p:nvGrpSpPr>
        <p:grpSpPr>
          <a:xfrm>
            <a:off x="309769" y="2879855"/>
            <a:ext cx="10118836" cy="1494949"/>
            <a:chOff x="309769" y="2879855"/>
            <a:chExt cx="10118836" cy="149494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32FC4E8-1F07-EA2C-CE02-725BDFC33A7C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" y="3623313"/>
              <a:ext cx="307604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8C5A5A6-E6AF-C04A-B074-DCDBEEEE1837}"/>
                </a:ext>
              </a:extLst>
            </p:cNvPr>
            <p:cNvCxnSpPr>
              <a:cxnSpLocks/>
            </p:cNvCxnSpPr>
            <p:nvPr/>
          </p:nvCxnSpPr>
          <p:spPr>
            <a:xfrm>
              <a:off x="3770557" y="3623313"/>
              <a:ext cx="307604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AF132CD-AE91-DAD7-A809-C9CBD229CE55}"/>
                </a:ext>
              </a:extLst>
            </p:cNvPr>
            <p:cNvCxnSpPr>
              <a:cxnSpLocks/>
            </p:cNvCxnSpPr>
            <p:nvPr/>
          </p:nvCxnSpPr>
          <p:spPr>
            <a:xfrm>
              <a:off x="6818846" y="3623313"/>
              <a:ext cx="307604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1769E3-BAF7-C19B-E804-C9B5182AAE6D}"/>
                </a:ext>
              </a:extLst>
            </p:cNvPr>
            <p:cNvSpPr/>
            <p:nvPr/>
          </p:nvSpPr>
          <p:spPr>
            <a:xfrm>
              <a:off x="537396" y="3096777"/>
              <a:ext cx="441146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D-5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0E1F19C-3C8A-6E46-F71D-70B3CA1133CF}"/>
                </a:ext>
              </a:extLst>
            </p:cNvPr>
            <p:cNvCxnSpPr/>
            <p:nvPr/>
          </p:nvCxnSpPr>
          <p:spPr>
            <a:xfrm>
              <a:off x="731520" y="3451982"/>
              <a:ext cx="0" cy="34266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E55979C-31FE-9A5E-573D-294ACED96FA9}"/>
                </a:ext>
              </a:extLst>
            </p:cNvPr>
            <p:cNvCxnSpPr/>
            <p:nvPr/>
          </p:nvCxnSpPr>
          <p:spPr>
            <a:xfrm>
              <a:off x="2854706" y="3451982"/>
              <a:ext cx="0" cy="34266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78CE0A3-7870-17B4-8FBC-27A65978F0BC}"/>
                </a:ext>
              </a:extLst>
            </p:cNvPr>
            <p:cNvCxnSpPr/>
            <p:nvPr/>
          </p:nvCxnSpPr>
          <p:spPr>
            <a:xfrm>
              <a:off x="9585369" y="3451982"/>
              <a:ext cx="0" cy="34266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A5EB50-5630-5816-2007-605035BDA977}"/>
                </a:ext>
              </a:extLst>
            </p:cNvPr>
            <p:cNvSpPr/>
            <p:nvPr/>
          </p:nvSpPr>
          <p:spPr>
            <a:xfrm>
              <a:off x="8416516" y="3064497"/>
              <a:ext cx="2012089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~</a:t>
              </a: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 월 마지막일 </a:t>
              </a: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23</a:t>
              </a: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 </a:t>
              </a: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59</a:t>
              </a: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분 </a:t>
              </a: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59</a:t>
              </a: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초</a:t>
              </a:r>
              <a:endPara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76A583-D1B3-A7A4-2C6B-190D536BA159}"/>
                </a:ext>
              </a:extLst>
            </p:cNvPr>
            <p:cNvSpPr/>
            <p:nvPr/>
          </p:nvSpPr>
          <p:spPr>
            <a:xfrm>
              <a:off x="2522723" y="2879855"/>
              <a:ext cx="663964" cy="550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D-day </a:t>
              </a:r>
            </a:p>
            <a:p>
              <a:pPr algn="ctr"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매월 </a:t>
              </a: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1</a:t>
              </a:r>
              <a:r>
                <a:rPr lang="ko-KR" altLang="en-US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</a:t>
              </a:r>
              <a:endParaRPr lang="en-US" altLang="ko-KR" sz="1100" b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742A26-EC3D-4203-6974-AF650D77CD97}"/>
                </a:ext>
              </a:extLst>
            </p:cNvPr>
            <p:cNvSpPr/>
            <p:nvPr/>
          </p:nvSpPr>
          <p:spPr>
            <a:xfrm>
              <a:off x="309769" y="3824397"/>
              <a:ext cx="966931" cy="550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키워드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보상 셋팅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EDED562-3900-DD2B-EA84-D39F7DD50D33}"/>
                </a:ext>
              </a:extLst>
            </p:cNvPr>
            <p:cNvSpPr/>
            <p:nvPr/>
          </p:nvSpPr>
          <p:spPr>
            <a:xfrm>
              <a:off x="2432955" y="3824397"/>
              <a:ext cx="843501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오픈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926F92-8FF6-DDDB-CAEC-04F21DBA5AFE}"/>
                </a:ext>
              </a:extLst>
            </p:cNvPr>
            <p:cNvSpPr/>
            <p:nvPr/>
          </p:nvSpPr>
          <p:spPr>
            <a:xfrm>
              <a:off x="9172762" y="3824397"/>
              <a:ext cx="843501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종료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7EE56B-784C-D272-B9F5-4C3166CFAC5F}"/>
                </a:ext>
              </a:extLst>
            </p:cNvPr>
            <p:cNvSpPr/>
            <p:nvPr/>
          </p:nvSpPr>
          <p:spPr>
            <a:xfrm>
              <a:off x="5308578" y="3824397"/>
              <a:ext cx="2063385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운영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심사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즉시 보상지급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5329B0F-9D30-D973-1BA6-B954BD5FE190}"/>
                </a:ext>
              </a:extLst>
            </p:cNvPr>
            <p:cNvSpPr/>
            <p:nvPr/>
          </p:nvSpPr>
          <p:spPr>
            <a:xfrm>
              <a:off x="9959012" y="3485088"/>
              <a:ext cx="309700" cy="283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en-US" altLang="ko-KR" sz="11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…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05330CA-0C56-C2BB-BD24-7206BDCAA467}"/>
                </a:ext>
              </a:extLst>
            </p:cNvPr>
            <p:cNvCxnSpPr>
              <a:cxnSpLocks/>
            </p:cNvCxnSpPr>
            <p:nvPr/>
          </p:nvCxnSpPr>
          <p:spPr>
            <a:xfrm>
              <a:off x="2854705" y="3485088"/>
              <a:ext cx="6730664" cy="0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884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63A2-9213-A4D0-C9B8-BF43F92C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793FDC-3B59-33CB-C8B0-6C11DE11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어워즈 후 </a:t>
            </a:r>
            <a:r>
              <a:rPr lang="en-US" altLang="ko-KR" b="1">
                <a:latin typeface="+mn-ea"/>
                <a:ea typeface="+mn-ea"/>
              </a:rPr>
              <a:t>(1/2)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09190-4CB3-9048-F69A-338BB708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70</a:t>
            </a:fld>
            <a:r>
              <a:rPr lang="ko-KR" altLang="en-US"/>
              <a:t> </a:t>
            </a: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7154D500-859A-386A-22F6-2C6FD96F8D39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74324522-213B-AEB9-5C1B-D15C002332B3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C0151-1A57-8BCA-ED48-BB36BD90F4CF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여행만렙 어워즈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7C4A5-9402-C288-0F73-7195EDCF899B}"/>
              </a:ext>
            </a:extLst>
          </p:cNvPr>
          <p:cNvSpPr/>
          <p:nvPr/>
        </p:nvSpPr>
        <p:spPr>
          <a:xfrm>
            <a:off x="1045584" y="970700"/>
            <a:ext cx="2817201" cy="18487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키비주얼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AE71CA-A3ED-E505-BFF9-A46F9636E3C1}"/>
              </a:ext>
            </a:extLst>
          </p:cNvPr>
          <p:cNvSpPr/>
          <p:nvPr/>
        </p:nvSpPr>
        <p:spPr>
          <a:xfrm>
            <a:off x="1044573" y="2818974"/>
            <a:ext cx="2817202" cy="5429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8C1BF-3720-B295-43E2-A8B1DBB9F506}"/>
              </a:ext>
            </a:extLst>
          </p:cNvPr>
          <p:cNvSpPr txBox="1"/>
          <p:nvPr/>
        </p:nvSpPr>
        <p:spPr>
          <a:xfrm>
            <a:off x="1118269" y="2896239"/>
            <a:ext cx="743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소개</a:t>
            </a:r>
            <a:endParaRPr lang="ko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36E71-1AA5-9F2B-D57F-070D5F33302E}"/>
              </a:ext>
            </a:extLst>
          </p:cNvPr>
          <p:cNvSpPr txBox="1"/>
          <p:nvPr/>
        </p:nvSpPr>
        <p:spPr>
          <a:xfrm>
            <a:off x="2174554" y="2896239"/>
            <a:ext cx="5962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ea typeface="KoPub돋움체 Medium" panose="00000600000000000000" pitchFamily="2" charset="-127"/>
              </a:rPr>
              <a:t>혜택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5250A-6EC6-699E-607E-F060A7830690}"/>
              </a:ext>
            </a:extLst>
          </p:cNvPr>
          <p:cNvSpPr txBox="1"/>
          <p:nvPr/>
        </p:nvSpPr>
        <p:spPr>
          <a:xfrm>
            <a:off x="3049230" y="2903799"/>
            <a:ext cx="596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TOP5</a:t>
            </a: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</a:t>
            </a:r>
            <a:endParaRPr lang="en-US" altLang="ko-KR" sz="100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C5F70B-286A-2334-82AB-9C203A5E0DF5}"/>
              </a:ext>
            </a:extLst>
          </p:cNvPr>
          <p:cNvGrpSpPr/>
          <p:nvPr/>
        </p:nvGrpSpPr>
        <p:grpSpPr>
          <a:xfrm>
            <a:off x="1052944" y="4071028"/>
            <a:ext cx="2807819" cy="1946939"/>
            <a:chOff x="1052944" y="4830680"/>
            <a:chExt cx="2807819" cy="194693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7BB70E-03E3-B62F-43EA-3F13D38F34DB}"/>
                </a:ext>
              </a:extLst>
            </p:cNvPr>
            <p:cNvSpPr/>
            <p:nvPr/>
          </p:nvSpPr>
          <p:spPr>
            <a:xfrm>
              <a:off x="1337914" y="4830680"/>
              <a:ext cx="583208" cy="5217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AFA8DFF-6350-D0AC-4225-26CF9A447EAF}"/>
                </a:ext>
              </a:extLst>
            </p:cNvPr>
            <p:cNvSpPr/>
            <p:nvPr/>
          </p:nvSpPr>
          <p:spPr>
            <a:xfrm>
              <a:off x="2151759" y="4830680"/>
              <a:ext cx="583208" cy="5217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B33A3C-A782-A60C-1CD0-270B9EBFD236}"/>
                </a:ext>
              </a:extLst>
            </p:cNvPr>
            <p:cNvSpPr/>
            <p:nvPr/>
          </p:nvSpPr>
          <p:spPr>
            <a:xfrm>
              <a:off x="2960095" y="4830680"/>
              <a:ext cx="583208" cy="5217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A6F3FC-7118-0957-B0BF-A7EA7CB913BC}"/>
                </a:ext>
              </a:extLst>
            </p:cNvPr>
            <p:cNvSpPr txBox="1"/>
            <p:nvPr/>
          </p:nvSpPr>
          <p:spPr>
            <a:xfrm>
              <a:off x="1052944" y="5466332"/>
              <a:ext cx="1153146" cy="241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노을몽마르뜨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4C737E-DA93-8F6A-2210-70D522DF5DCE}"/>
                </a:ext>
              </a:extLst>
            </p:cNvPr>
            <p:cNvSpPr txBox="1"/>
            <p:nvPr/>
          </p:nvSpPr>
          <p:spPr>
            <a:xfrm>
              <a:off x="1862059" y="5466332"/>
              <a:ext cx="1153146" cy="241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햄슈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4DC5CD-F3F7-B054-E006-8683F72DC748}"/>
                </a:ext>
              </a:extLst>
            </p:cNvPr>
            <p:cNvSpPr txBox="1"/>
            <p:nvPr/>
          </p:nvSpPr>
          <p:spPr>
            <a:xfrm>
              <a:off x="2707617" y="5466332"/>
              <a:ext cx="1153146" cy="241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치즈케이크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60D8DA3-E7C7-6474-C306-B301865DA31A}"/>
                </a:ext>
              </a:extLst>
            </p:cNvPr>
            <p:cNvSpPr/>
            <p:nvPr/>
          </p:nvSpPr>
          <p:spPr>
            <a:xfrm>
              <a:off x="1760421" y="5762316"/>
              <a:ext cx="583208" cy="5217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446484F-2036-E639-88E3-F13432B3DE9D}"/>
                </a:ext>
              </a:extLst>
            </p:cNvPr>
            <p:cNvSpPr/>
            <p:nvPr/>
          </p:nvSpPr>
          <p:spPr>
            <a:xfrm>
              <a:off x="2574266" y="5762316"/>
              <a:ext cx="583208" cy="52175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F058B5-82A7-2E5D-51C2-F87A9598459C}"/>
                </a:ext>
              </a:extLst>
            </p:cNvPr>
            <p:cNvSpPr txBox="1"/>
            <p:nvPr/>
          </p:nvSpPr>
          <p:spPr>
            <a:xfrm>
              <a:off x="1475451" y="6397967"/>
              <a:ext cx="1153146" cy="379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닉네임은최대</a:t>
              </a:r>
              <a:br>
                <a: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</a:br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열글자임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698255-C46E-0DC8-508E-604E8FF28A6E}"/>
                </a:ext>
              </a:extLst>
            </p:cNvPr>
            <p:cNvSpPr txBox="1"/>
            <p:nvPr/>
          </p:nvSpPr>
          <p:spPr>
            <a:xfrm>
              <a:off x="2284566" y="6397967"/>
              <a:ext cx="1153146" cy="241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n-ea"/>
                  <a:sym typeface="Wingdings" panose="05000000000000000000" pitchFamily="2" charset="2"/>
                </a:rPr>
                <a:t>방콕조아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ED5BAC-0079-CDEF-F708-7272ABAA7A6E}"/>
              </a:ext>
            </a:extLst>
          </p:cNvPr>
          <p:cNvGrpSpPr/>
          <p:nvPr/>
        </p:nvGrpSpPr>
        <p:grpSpPr>
          <a:xfrm>
            <a:off x="1052944" y="6969091"/>
            <a:ext cx="2809841" cy="215315"/>
            <a:chOff x="1052944" y="6909304"/>
            <a:chExt cx="2809841" cy="21531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582185E-6F4E-21CA-55E8-3E5520F95143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6991878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F5152E-8F43-CDDD-30BE-E2444A09EADE}"/>
                </a:ext>
              </a:extLst>
            </p:cNvPr>
            <p:cNvSpPr/>
            <p:nvPr/>
          </p:nvSpPr>
          <p:spPr>
            <a:xfrm>
              <a:off x="2095178" y="6909304"/>
              <a:ext cx="755018" cy="2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99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다음장 계속</a:t>
              </a:r>
              <a:endParaRPr lang="en-US" altLang="ko-KR" sz="799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53EB193-8636-E055-527B-F7767093D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6991878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7F466CE-BE9E-B8DA-7F52-CFE0C85086DE}"/>
                </a:ext>
              </a:extLst>
            </p:cNvPr>
            <p:cNvCxnSpPr>
              <a:cxnSpLocks/>
            </p:cNvCxnSpPr>
            <p:nvPr/>
          </p:nvCxnSpPr>
          <p:spPr>
            <a:xfrm>
              <a:off x="1052944" y="7027333"/>
              <a:ext cx="1042234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DE7098-D02A-B585-756F-A60283B7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0196" y="7025487"/>
              <a:ext cx="1012589" cy="369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26B48AEF-3897-65CB-31BE-7C0144AFA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28386"/>
              </p:ext>
            </p:extLst>
          </p:nvPr>
        </p:nvGraphicFramePr>
        <p:xfrm>
          <a:off x="6968067" y="395288"/>
          <a:ext cx="1456796" cy="264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3382837251"/>
                    </a:ext>
                  </a:extLst>
                </a:gridCol>
              </a:tblGrid>
              <a:tr h="23653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후</a:t>
                      </a:r>
                      <a:b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14783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26581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20367"/>
                  </a:ext>
                </a:extLst>
              </a:tr>
              <a:tr h="20126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56464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9283"/>
                  </a:ext>
                </a:extLst>
              </a:tr>
              <a:tr h="282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282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71AE03D3-196A-953E-CFE8-5041C0FA7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20396"/>
              </p:ext>
            </p:extLst>
          </p:nvPr>
        </p:nvGraphicFramePr>
        <p:xfrm>
          <a:off x="8519130" y="495566"/>
          <a:ext cx="2640995" cy="230245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스티키 탭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TOP5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결과 발표 영역으로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혜택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혜택 영역으로 이동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탭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피드 영역으로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53545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닉네임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 줄바꿈하여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API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호출하여 입력값을 넣어 운영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99701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06B204-F1D3-1A82-28FD-18B861305FF7}"/>
              </a:ext>
            </a:extLst>
          </p:cNvPr>
          <p:cNvSpPr/>
          <p:nvPr/>
        </p:nvSpPr>
        <p:spPr>
          <a:xfrm>
            <a:off x="1006327" y="2754069"/>
            <a:ext cx="2910353" cy="63541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888952E-76BC-ADD1-16F6-FF37B0EB2C0B}"/>
              </a:ext>
            </a:extLst>
          </p:cNvPr>
          <p:cNvSpPr/>
          <p:nvPr/>
        </p:nvSpPr>
        <p:spPr>
          <a:xfrm>
            <a:off x="945753" y="262571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0D7AAC-9B71-B240-1A12-055A30ECC42C}"/>
              </a:ext>
            </a:extLst>
          </p:cNvPr>
          <p:cNvSpPr/>
          <p:nvPr/>
        </p:nvSpPr>
        <p:spPr>
          <a:xfrm>
            <a:off x="1006327" y="3793078"/>
            <a:ext cx="2910353" cy="224655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3E9E8A1-B5A0-F55A-2FFE-E527221E3CF3}"/>
              </a:ext>
            </a:extLst>
          </p:cNvPr>
          <p:cNvSpPr/>
          <p:nvPr/>
        </p:nvSpPr>
        <p:spPr>
          <a:xfrm>
            <a:off x="945753" y="368292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CAA4B1F-782E-B1AF-9853-8165708CF978}"/>
              </a:ext>
            </a:extLst>
          </p:cNvPr>
          <p:cNvSpPr/>
          <p:nvPr/>
        </p:nvSpPr>
        <p:spPr>
          <a:xfrm>
            <a:off x="1255235" y="405608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60F50A-58CB-7D98-E26D-1C347AE7755D}"/>
              </a:ext>
            </a:extLst>
          </p:cNvPr>
          <p:cNvSpPr/>
          <p:nvPr/>
        </p:nvSpPr>
        <p:spPr>
          <a:xfrm>
            <a:off x="1177835" y="461910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899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117A4-7BED-46B8-D1BC-3027CBF9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BA3B58-F500-AA84-179F-41EB2052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여행만렙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어워즈 후 </a:t>
            </a:r>
            <a:r>
              <a:rPr lang="en-US" altLang="ko-KR" b="1">
                <a:latin typeface="+mn-ea"/>
                <a:ea typeface="+mn-ea"/>
              </a:rPr>
              <a:t>(2/2)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322E4-FCD9-E3BC-9E96-416BCB5A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71</a:t>
            </a:fld>
            <a:r>
              <a:rPr lang="ko-KR" altLang="en-US"/>
              <a:t> </a:t>
            </a: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9AF098DF-6DA5-7DB9-E208-92119BF4A52F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2" name="Arrow Left">
            <a:extLst>
              <a:ext uri="{FF2B5EF4-FFF2-40B4-BE49-F238E27FC236}">
                <a16:creationId xmlns:a16="http://schemas.microsoft.com/office/drawing/2014/main" id="{A8FEAA68-401D-AC89-E9B9-76F4155A70D2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7596C-6B72-F4F2-05A0-2986A9E7EE14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여행만렙 어워즈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79EBE-B5CE-AE6F-60E5-7C9721DED976}"/>
              </a:ext>
            </a:extLst>
          </p:cNvPr>
          <p:cNvSpPr/>
          <p:nvPr/>
        </p:nvSpPr>
        <p:spPr>
          <a:xfrm>
            <a:off x="1045584" y="970700"/>
            <a:ext cx="2817201" cy="9662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혜택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F2D8D-4CB4-D58E-A2B4-C14B239E34FB}"/>
              </a:ext>
            </a:extLst>
          </p:cNvPr>
          <p:cNvSpPr/>
          <p:nvPr/>
        </p:nvSpPr>
        <p:spPr>
          <a:xfrm>
            <a:off x="1045584" y="6061830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챌린지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6D01D2-0D19-D4AB-31B0-492F909379C9}"/>
              </a:ext>
            </a:extLst>
          </p:cNvPr>
          <p:cNvSpPr/>
          <p:nvPr/>
        </p:nvSpPr>
        <p:spPr>
          <a:xfrm>
            <a:off x="1045584" y="6398457"/>
            <a:ext cx="2817201" cy="3366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랭킹 홍보배너 </a:t>
            </a:r>
            <a:r>
              <a:rPr lang="en-US" altLang="ko-KR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144E64B-2B41-8E57-6E9A-5877080BFC61}"/>
              </a:ext>
            </a:extLst>
          </p:cNvPr>
          <p:cNvGrpSpPr/>
          <p:nvPr/>
        </p:nvGrpSpPr>
        <p:grpSpPr>
          <a:xfrm>
            <a:off x="1118269" y="2253083"/>
            <a:ext cx="2659087" cy="1576045"/>
            <a:chOff x="1118269" y="2941211"/>
            <a:chExt cx="2659087" cy="15760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827AB6D-5840-E787-BB11-4873E20C8A67}"/>
                </a:ext>
              </a:extLst>
            </p:cNvPr>
            <p:cNvSpPr/>
            <p:nvPr/>
          </p:nvSpPr>
          <p:spPr>
            <a:xfrm>
              <a:off x="1118269" y="2941211"/>
              <a:ext cx="2659087" cy="1576045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F41B93-8EAB-4CF7-803A-9B87B3A995BF}"/>
                </a:ext>
              </a:extLst>
            </p:cNvPr>
            <p:cNvSpPr/>
            <p:nvPr/>
          </p:nvSpPr>
          <p:spPr>
            <a:xfrm>
              <a:off x="1296856" y="3052861"/>
              <a:ext cx="352425" cy="3524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7152BAC-2863-D34E-D634-FA340056234B}"/>
                </a:ext>
              </a:extLst>
            </p:cNvPr>
            <p:cNvSpPr/>
            <p:nvPr/>
          </p:nvSpPr>
          <p:spPr>
            <a:xfrm>
              <a:off x="1344089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FBAD1C-8AA6-14FD-23C3-880B6CD4DF0C}"/>
                </a:ext>
              </a:extLst>
            </p:cNvPr>
            <p:cNvSpPr txBox="1"/>
            <p:nvPr/>
          </p:nvSpPr>
          <p:spPr>
            <a:xfrm>
              <a:off x="1623488" y="3083032"/>
              <a:ext cx="19307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574FD9-7611-A5FD-4879-EFB965CF784F}"/>
                </a:ext>
              </a:extLst>
            </p:cNvPr>
            <p:cNvSpPr txBox="1"/>
            <p:nvPr/>
          </p:nvSpPr>
          <p:spPr>
            <a:xfrm>
              <a:off x="1344089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273C83-D8D4-4E35-7374-E3C37C0084DC}"/>
                </a:ext>
              </a:extLst>
            </p:cNvPr>
            <p:cNvSpPr txBox="1"/>
            <p:nvPr/>
          </p:nvSpPr>
          <p:spPr>
            <a:xfrm>
              <a:off x="2540866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6081733-266C-5A37-4554-2AD9AB4F4C8C}"/>
                </a:ext>
              </a:extLst>
            </p:cNvPr>
            <p:cNvSpPr/>
            <p:nvPr/>
          </p:nvSpPr>
          <p:spPr>
            <a:xfrm>
              <a:off x="2588845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CB982CA-2BA6-9FCF-B4C3-CD0C03F67CE1}"/>
              </a:ext>
            </a:extLst>
          </p:cNvPr>
          <p:cNvGrpSpPr/>
          <p:nvPr/>
        </p:nvGrpSpPr>
        <p:grpSpPr>
          <a:xfrm>
            <a:off x="1118269" y="4124982"/>
            <a:ext cx="2659087" cy="1576045"/>
            <a:chOff x="1118269" y="2941211"/>
            <a:chExt cx="2659087" cy="1576045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F96E064-7A10-6987-84FB-9CA210ACA7FE}"/>
                </a:ext>
              </a:extLst>
            </p:cNvPr>
            <p:cNvSpPr/>
            <p:nvPr/>
          </p:nvSpPr>
          <p:spPr>
            <a:xfrm>
              <a:off x="1118269" y="2941211"/>
              <a:ext cx="2659087" cy="1576045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642FB9C-9423-E00D-0E84-B3AC8C66FF6A}"/>
                </a:ext>
              </a:extLst>
            </p:cNvPr>
            <p:cNvSpPr/>
            <p:nvPr/>
          </p:nvSpPr>
          <p:spPr>
            <a:xfrm>
              <a:off x="1296856" y="3052861"/>
              <a:ext cx="352425" cy="3524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img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C72C362-3F76-3DF0-95DD-8E0A68DC4864}"/>
                </a:ext>
              </a:extLst>
            </p:cNvPr>
            <p:cNvSpPr/>
            <p:nvPr/>
          </p:nvSpPr>
          <p:spPr>
            <a:xfrm>
              <a:off x="1344089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05DCEC-EB89-21F3-A6F7-77FFFAAE9130}"/>
                </a:ext>
              </a:extLst>
            </p:cNvPr>
            <p:cNvSpPr txBox="1"/>
            <p:nvPr/>
          </p:nvSpPr>
          <p:spPr>
            <a:xfrm>
              <a:off x="1623488" y="3083032"/>
              <a:ext cx="19307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  <a:r>
                <a:rPr lang="ko-KR" altLang="en-US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닉네임명</a:t>
              </a:r>
              <a:r>
                <a:rPr lang="en-US" altLang="ko-KR" sz="100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$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B36802-1B09-9757-026B-173A2B59F992}"/>
                </a:ext>
              </a:extLst>
            </p:cNvPr>
            <p:cNvSpPr txBox="1"/>
            <p:nvPr/>
          </p:nvSpPr>
          <p:spPr>
            <a:xfrm>
              <a:off x="1344089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4DF4A6-4EC0-1505-3479-81915DD17C71}"/>
                </a:ext>
              </a:extLst>
            </p:cNvPr>
            <p:cNvSpPr txBox="1"/>
            <p:nvPr/>
          </p:nvSpPr>
          <p:spPr>
            <a:xfrm>
              <a:off x="2540866" y="4087615"/>
              <a:ext cx="11578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내용 최대 두줄이후 말줄임표 내용 노출</a:t>
              </a:r>
              <a:r>
                <a:rPr lang="en-US" altLang="ko-KR" sz="7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…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74929E4-6DDA-55B2-948B-25C7028E5DEE}"/>
                </a:ext>
              </a:extLst>
            </p:cNvPr>
            <p:cNvSpPr/>
            <p:nvPr/>
          </p:nvSpPr>
          <p:spPr>
            <a:xfrm>
              <a:off x="2588845" y="3466453"/>
              <a:ext cx="1049232" cy="606778"/>
            </a:xfrm>
            <a:prstGeom prst="roundRect">
              <a:avLst>
                <a:gd name="adj" fmla="val 9334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피드 </a:t>
              </a:r>
              <a:br>
                <a:rPr lang="en-US" altLang="ko-KR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</a:br>
              <a:r>
                <a:rPr lang="ko-KR" altLang="en-US" sz="9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썸네일 이미지</a:t>
              </a:r>
              <a:endParaRPr lang="en-US" altLang="ko-KR" sz="9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C536A9-881D-D30E-D626-CCDBA4A23DD5}"/>
              </a:ext>
            </a:extLst>
          </p:cNvPr>
          <p:cNvSpPr/>
          <p:nvPr/>
        </p:nvSpPr>
        <p:spPr>
          <a:xfrm>
            <a:off x="982706" y="2060904"/>
            <a:ext cx="2910353" cy="380285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AA67A64-C968-F92A-2BE2-AF7A7750035C}"/>
              </a:ext>
            </a:extLst>
          </p:cNvPr>
          <p:cNvSpPr/>
          <p:nvPr/>
        </p:nvSpPr>
        <p:spPr>
          <a:xfrm>
            <a:off x="926104" y="194644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EE82543-18C1-0E2C-DF70-0A4505D4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36490"/>
              </p:ext>
            </p:extLst>
          </p:nvPr>
        </p:nvGraphicFramePr>
        <p:xfrm>
          <a:off x="8519130" y="495566"/>
          <a:ext cx="2640995" cy="277453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어워즈 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 노출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해당 프로필의 여행만렙으로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1b)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닉네임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 모두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1c)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썸네일 이미지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1d)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내용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줄 이후 말줄임표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API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호출하여 입력값을 넣어 운영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9970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해당 피드 상세로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03262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유의사항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접힘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850160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7E68BF14-635F-DE15-7E02-F20D445F3A3D}"/>
              </a:ext>
            </a:extLst>
          </p:cNvPr>
          <p:cNvSpPr/>
          <p:nvPr/>
        </p:nvSpPr>
        <p:spPr>
          <a:xfrm>
            <a:off x="1212274" y="230356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1a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0259-6123-259E-9B23-0E67D0977E6C}"/>
              </a:ext>
            </a:extLst>
          </p:cNvPr>
          <p:cNvSpPr/>
          <p:nvPr/>
        </p:nvSpPr>
        <p:spPr>
          <a:xfrm>
            <a:off x="2352369" y="234801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1b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71DA80E-2180-4651-3407-00DC5F96DDCA}"/>
              </a:ext>
            </a:extLst>
          </p:cNvPr>
          <p:cNvSpPr/>
          <p:nvPr/>
        </p:nvSpPr>
        <p:spPr>
          <a:xfrm>
            <a:off x="1297977" y="273154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1c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9979B2D-A65E-F7E7-0B43-31C1B377DA66}"/>
              </a:ext>
            </a:extLst>
          </p:cNvPr>
          <p:cNvSpPr/>
          <p:nvPr/>
        </p:nvSpPr>
        <p:spPr>
          <a:xfrm>
            <a:off x="1297977" y="334851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1d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78A68C-86B4-BE51-2798-028F0393E4A8}"/>
              </a:ext>
            </a:extLst>
          </p:cNvPr>
          <p:cNvSpPr/>
          <p:nvPr/>
        </p:nvSpPr>
        <p:spPr>
          <a:xfrm>
            <a:off x="2501901" y="2678368"/>
            <a:ext cx="1196777" cy="1079811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E42436E-AF86-B245-B022-D339C4A7DFDF}"/>
              </a:ext>
            </a:extLst>
          </p:cNvPr>
          <p:cNvSpPr/>
          <p:nvPr/>
        </p:nvSpPr>
        <p:spPr>
          <a:xfrm>
            <a:off x="3591921" y="258978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3D7E32-6860-9AD8-895B-699525B6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62415"/>
              </p:ext>
            </p:extLst>
          </p:nvPr>
        </p:nvGraphicFramePr>
        <p:xfrm>
          <a:off x="6968067" y="395288"/>
          <a:ext cx="1456796" cy="264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96">
                  <a:extLst>
                    <a:ext uri="{9D8B030D-6E8A-4147-A177-3AD203B41FA5}">
                      <a16:colId xmlns:a16="http://schemas.microsoft.com/office/drawing/2014/main" val="3382837251"/>
                    </a:ext>
                  </a:extLst>
                </a:gridCol>
              </a:tblGrid>
              <a:tr h="23653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어워즈 후</a:t>
                      </a:r>
                      <a:br>
                        <a:rPr lang="en-US" altLang="ko-KR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32002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키비주얼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1668"/>
                  </a:ext>
                </a:extLst>
              </a:tr>
              <a:tr h="14783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스티키 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906007"/>
                  </a:ext>
                </a:extLst>
              </a:tr>
              <a:tr h="26581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결과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20367"/>
                  </a:ext>
                </a:extLst>
              </a:tr>
              <a:tr h="20126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745115"/>
                  </a:ext>
                </a:extLst>
              </a:tr>
              <a:tr h="56464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이력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09283"/>
                  </a:ext>
                </a:extLst>
              </a:tr>
              <a:tr h="282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51572"/>
                  </a:ext>
                </a:extLst>
              </a:tr>
              <a:tr h="282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랭킹 홍보배너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78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0000-E226-D09C-7E43-2C1D4F04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CF90036-2A48-585E-34BA-B1A737491AFB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나의 레벨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D13E7-4C24-AF25-51FF-E1E91DD79721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3753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549"/>
              </a:spcAft>
            </a:pP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미션 수정</a:t>
            </a:r>
            <a:endParaRPr lang="en-US" altLang="ko-KR" sz="2400" b="1"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73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83DDD4D-CE0E-4915-3F4B-174F543C1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045931"/>
              </p:ext>
            </p:extLst>
          </p:nvPr>
        </p:nvGraphicFramePr>
        <p:xfrm>
          <a:off x="451654" y="1733781"/>
          <a:ext cx="10490665" cy="5467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98">
                  <a:extLst>
                    <a:ext uri="{9D8B030D-6E8A-4147-A177-3AD203B41FA5}">
                      <a16:colId xmlns:a16="http://schemas.microsoft.com/office/drawing/2014/main" val="3150133342"/>
                    </a:ext>
                  </a:extLst>
                </a:gridCol>
                <a:gridCol w="1392130">
                  <a:extLst>
                    <a:ext uri="{9D8B030D-6E8A-4147-A177-3AD203B41FA5}">
                      <a16:colId xmlns:a16="http://schemas.microsoft.com/office/drawing/2014/main" val="3065952426"/>
                    </a:ext>
                  </a:extLst>
                </a:gridCol>
                <a:gridCol w="656932">
                  <a:extLst>
                    <a:ext uri="{9D8B030D-6E8A-4147-A177-3AD203B41FA5}">
                      <a16:colId xmlns:a16="http://schemas.microsoft.com/office/drawing/2014/main" val="2433016351"/>
                    </a:ext>
                  </a:extLst>
                </a:gridCol>
                <a:gridCol w="1012800">
                  <a:extLst>
                    <a:ext uri="{9D8B030D-6E8A-4147-A177-3AD203B41FA5}">
                      <a16:colId xmlns:a16="http://schemas.microsoft.com/office/drawing/2014/main" val="1683109762"/>
                    </a:ext>
                  </a:extLst>
                </a:gridCol>
                <a:gridCol w="168663">
                  <a:extLst>
                    <a:ext uri="{9D8B030D-6E8A-4147-A177-3AD203B41FA5}">
                      <a16:colId xmlns:a16="http://schemas.microsoft.com/office/drawing/2014/main" val="138095102"/>
                    </a:ext>
                  </a:extLst>
                </a:gridCol>
                <a:gridCol w="1388723">
                  <a:extLst>
                    <a:ext uri="{9D8B030D-6E8A-4147-A177-3AD203B41FA5}">
                      <a16:colId xmlns:a16="http://schemas.microsoft.com/office/drawing/2014/main" val="3938926337"/>
                    </a:ext>
                  </a:extLst>
                </a:gridCol>
                <a:gridCol w="658444">
                  <a:extLst>
                    <a:ext uri="{9D8B030D-6E8A-4147-A177-3AD203B41FA5}">
                      <a16:colId xmlns:a16="http://schemas.microsoft.com/office/drawing/2014/main" val="3929612046"/>
                    </a:ext>
                  </a:extLst>
                </a:gridCol>
                <a:gridCol w="936608">
                  <a:extLst>
                    <a:ext uri="{9D8B030D-6E8A-4147-A177-3AD203B41FA5}">
                      <a16:colId xmlns:a16="http://schemas.microsoft.com/office/drawing/2014/main" val="784155140"/>
                    </a:ext>
                  </a:extLst>
                </a:gridCol>
                <a:gridCol w="202660">
                  <a:extLst>
                    <a:ext uri="{9D8B030D-6E8A-4147-A177-3AD203B41FA5}">
                      <a16:colId xmlns:a16="http://schemas.microsoft.com/office/drawing/2014/main" val="2794103312"/>
                    </a:ext>
                  </a:extLst>
                </a:gridCol>
                <a:gridCol w="1139269">
                  <a:extLst>
                    <a:ext uri="{9D8B030D-6E8A-4147-A177-3AD203B41FA5}">
                      <a16:colId xmlns:a16="http://schemas.microsoft.com/office/drawing/2014/main" val="2304301901"/>
                    </a:ext>
                  </a:extLst>
                </a:gridCol>
                <a:gridCol w="1139269">
                  <a:extLst>
                    <a:ext uri="{9D8B030D-6E8A-4147-A177-3AD203B41FA5}">
                      <a16:colId xmlns:a16="http://schemas.microsoft.com/office/drawing/2014/main" val="18664913"/>
                    </a:ext>
                  </a:extLst>
                </a:gridCol>
                <a:gridCol w="1139269">
                  <a:extLst>
                    <a:ext uri="{9D8B030D-6E8A-4147-A177-3AD203B41FA5}">
                      <a16:colId xmlns:a16="http://schemas.microsoft.com/office/drawing/2014/main" val="100149107"/>
                    </a:ext>
                  </a:extLst>
                </a:gridCol>
              </a:tblGrid>
              <a:tr h="2046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① 미션 </a:t>
                      </a:r>
                      <a:endParaRPr lang="en-US" altLang="ko-KR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AS-IS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TO-BE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77599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작업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② 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③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③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획득 포인트</a:t>
                      </a:r>
                      <a:endParaRPr lang="ko-KR" altLang="en-US" sz="800" b="1" err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포인트 제한</a:t>
                      </a:r>
                      <a:endParaRPr lang="ko-KR" altLang="en-US" sz="800" b="1" err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④ 서브타이틀</a:t>
                      </a:r>
                      <a:endParaRPr lang="ko-KR" altLang="en-US" sz="800" b="1" err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③  서브타이틀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⑤이동 화면</a:t>
                      </a:r>
                      <a:endParaRPr lang="ko-KR" altLang="en-US" sz="800" b="1" err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별포인트 수령기간</a:t>
                      </a:r>
                      <a:endParaRPr lang="ko-KR" altLang="en-US" sz="800" b="1" err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491584"/>
                  </a:ext>
                </a:extLst>
              </a:tr>
              <a:tr h="3216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챌린지 미션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챌린지 피드 심사 통과하기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보통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우수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최우수 선정되기</a:t>
                      </a:r>
                      <a:endParaRPr lang="ko-KR" sz="800" b="0" i="0" u="none" strike="noStrike" noProof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보통 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우수 </a:t>
                      </a:r>
                      <a:r>
                        <a:rPr lang="en-US" altLang="ko-KR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최우수 도전하기</a:t>
                      </a:r>
                      <a:endParaRPr lang="ko-KR" sz="800" b="0" i="0" u="none" strike="noStrike" noProof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최대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3,000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(N/100)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2,000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(N/100)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여행만렙 홈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챌린지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TAB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이동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제한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99994"/>
                  </a:ext>
                </a:extLst>
              </a:tr>
              <a:tr h="438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챌린지 우수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최우수 받기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챌린지 피드 최우수 선정되기</a:t>
                      </a:r>
                      <a:endParaRPr lang="ko-KR" sz="800" b="0" i="0" u="none" strike="noStrike" noProof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우수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최우수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지급</a:t>
                      </a:r>
                      <a:endParaRPr lang="ko-KR" sz="800" b="0" i="0" u="none" strike="noStrike" noProof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우수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최우수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3,000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(N/100)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여행만렙 홈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챌린지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TAB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제한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74050"/>
                  </a:ext>
                </a:extLst>
              </a:tr>
              <a:tr h="32161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미션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영상 피드 작성하기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(N/5)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150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n-ea"/>
                          <a:cs typeface="+mn-cs"/>
                        </a:rPr>
                        <a:t>(N/5)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08216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영상 피드 작성할 때 해시태그하기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 해시태그 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 해시태그 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15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(N/3)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15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(N/3)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피드 작성 화면으로 이동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83761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영상 피드 작성할 때 태그하기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25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(N/5)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25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(N/5)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94938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잘 작성한 사진</a:t>
                      </a:r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영상 피드 보상받기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(N/10)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50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(N/10)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844714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영상 피드 호감 표현하기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(N/5)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50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(N/5)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81000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영상 피드 보고 댓글 작성하기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(N/10)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50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(N/10)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57446"/>
                  </a:ext>
                </a:extLst>
              </a:tr>
              <a:tr h="3216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여행만보 출석체크하기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하루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(N/1)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하루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30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(N/3)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25837"/>
                  </a:ext>
                </a:extLst>
              </a:tr>
              <a:tr h="20466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이달미션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플래너에서 새 일정 만들기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회</a:t>
                      </a:r>
                      <a:endParaRPr kumimoji="0" lang="ko-KR" altLang="en-US" sz="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(N/3)</a:t>
                      </a:r>
                      <a:endParaRPr kumimoji="0" lang="ko-KR" altLang="en-US" sz="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(N/3)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96986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하나오픈챗 참여하기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회</a:t>
                      </a:r>
                      <a:endParaRPr kumimoji="0" lang="ko-KR" altLang="en-US" sz="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(N/3)</a:t>
                      </a:r>
                      <a:endParaRPr kumimoji="0" lang="ko-KR" altLang="en-US" sz="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월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30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(N/3)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90309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여행 후기 남기기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최대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최대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(N/3)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월 최대 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30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획득가능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(N/3)</a:t>
                      </a: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변경없음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31154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도움이 되는 후기 찾기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593280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나의 여행 스타일 알아보기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err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 없음</a:t>
                      </a:r>
                      <a:endParaRPr lang="ko-KR" altLang="en-US" sz="800" err="1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최초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회 ★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획득가능</a:t>
                      </a:r>
                      <a:endParaRPr kumimoji="0" lang="ko-KR" altLang="en-US" sz="8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77867"/>
                  </a:ext>
                </a:extLst>
              </a:tr>
              <a:tr h="20466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구매미션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해외 패키지 예약하기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2"/>
                    </a:solidFill>
                  </a:tcPr>
                </a:tc>
                <a:tc rowSpan="4"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963907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국내 패키지 예약하기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2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409564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해외 항공 예약하기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2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10020"/>
                  </a:ext>
                </a:extLst>
              </a:tr>
              <a:tr h="204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해외 호텔 예약하기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미션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C2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err="1">
                        <a:solidFill>
                          <a:schemeClr val="bg1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97519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18DFC5-335C-5D5E-E45D-21F955078E8B}"/>
              </a:ext>
            </a:extLst>
          </p:cNvPr>
          <p:cNvGrpSpPr/>
          <p:nvPr/>
        </p:nvGrpSpPr>
        <p:grpSpPr>
          <a:xfrm>
            <a:off x="3667294" y="883194"/>
            <a:ext cx="1793199" cy="714156"/>
            <a:chOff x="451654" y="844621"/>
            <a:chExt cx="1793199" cy="7141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E4E440-9C09-FDBD-2B59-854BA3F10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026" b="72589"/>
            <a:stretch/>
          </p:blipFill>
          <p:spPr>
            <a:xfrm>
              <a:off x="453179" y="937260"/>
              <a:ext cx="1791673" cy="55726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245A418-8AF4-D1B3-93FB-E213E1E069DA}"/>
                </a:ext>
              </a:extLst>
            </p:cNvPr>
            <p:cNvSpPr/>
            <p:nvPr/>
          </p:nvSpPr>
          <p:spPr>
            <a:xfrm>
              <a:off x="757237" y="1060264"/>
              <a:ext cx="139700" cy="128504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2DD2515-3641-20C0-23FC-B1BAA8C05509}"/>
                </a:ext>
              </a:extLst>
            </p:cNvPr>
            <p:cNvSpPr/>
            <p:nvPr/>
          </p:nvSpPr>
          <p:spPr>
            <a:xfrm>
              <a:off x="1616074" y="1188768"/>
              <a:ext cx="139700" cy="128504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5FC454-8918-BF87-113F-C5E1C7C36B7B}"/>
                </a:ext>
              </a:extLst>
            </p:cNvPr>
            <p:cNvSpPr/>
            <p:nvPr/>
          </p:nvSpPr>
          <p:spPr>
            <a:xfrm>
              <a:off x="850900" y="1139168"/>
              <a:ext cx="715963" cy="128504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F3F61E-342D-D80B-3ACB-D02EDC62CCDF}"/>
                </a:ext>
              </a:extLst>
            </p:cNvPr>
            <p:cNvSpPr/>
            <p:nvPr/>
          </p:nvSpPr>
          <p:spPr>
            <a:xfrm>
              <a:off x="850899" y="1267672"/>
              <a:ext cx="809627" cy="114384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C83039-FC8B-5D62-9B7B-3FAF921D62E2}"/>
                </a:ext>
              </a:extLst>
            </p:cNvPr>
            <p:cNvSpPr/>
            <p:nvPr/>
          </p:nvSpPr>
          <p:spPr>
            <a:xfrm>
              <a:off x="847723" y="1380141"/>
              <a:ext cx="1100140" cy="114384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5F082E-5A42-F22A-BC80-9CF59CB8C28B}"/>
                </a:ext>
              </a:extLst>
            </p:cNvPr>
            <p:cNvSpPr/>
            <p:nvPr/>
          </p:nvSpPr>
          <p:spPr>
            <a:xfrm>
              <a:off x="746124" y="1430273"/>
              <a:ext cx="139700" cy="128504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639A596-54CA-9AF7-86B0-BA9737D4A223}"/>
                </a:ext>
              </a:extLst>
            </p:cNvPr>
            <p:cNvSpPr/>
            <p:nvPr/>
          </p:nvSpPr>
          <p:spPr>
            <a:xfrm>
              <a:off x="2105153" y="1188768"/>
              <a:ext cx="139700" cy="128504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714D049-53DE-2BD4-D7B8-56420CD463B8}"/>
                </a:ext>
              </a:extLst>
            </p:cNvPr>
            <p:cNvSpPr/>
            <p:nvPr/>
          </p:nvSpPr>
          <p:spPr>
            <a:xfrm>
              <a:off x="451654" y="844621"/>
              <a:ext cx="139700" cy="128504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r>
                <a: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870435-63D5-E398-8558-66D4675FE6D4}"/>
                </a:ext>
              </a:extLst>
            </p:cNvPr>
            <p:cNvSpPr/>
            <p:nvPr/>
          </p:nvSpPr>
          <p:spPr>
            <a:xfrm>
              <a:off x="527843" y="949693"/>
              <a:ext cx="357982" cy="128504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701307-B896-6EB2-CA04-BB0FE7971166}"/>
              </a:ext>
            </a:extLst>
          </p:cNvPr>
          <p:cNvSpPr/>
          <p:nvPr/>
        </p:nvSpPr>
        <p:spPr>
          <a:xfrm>
            <a:off x="337486" y="883194"/>
            <a:ext cx="32207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r" rtl="0">
              <a:buFont typeface="Arial" panose="020B0604020202020204" pitchFamily="34" charset="0"/>
              <a:buChar char="•"/>
            </a:pPr>
            <a:r>
              <a:rPr lang="ko-KR" altLang="en-US" sz="1050">
                <a:latin typeface="+mj-lt"/>
              </a:rPr>
              <a:t>나의 레벨 </a:t>
            </a:r>
            <a:r>
              <a:rPr lang="en-US" altLang="ko-KR" sz="1050">
                <a:latin typeface="+mj-lt"/>
              </a:rPr>
              <a:t>&gt; </a:t>
            </a:r>
            <a:r>
              <a:rPr lang="ko-KR" altLang="en-US" sz="1050">
                <a:latin typeface="+mj-lt"/>
              </a:rPr>
              <a:t>미션만 수정</a:t>
            </a:r>
            <a:r>
              <a:rPr lang="en-US" altLang="ko-KR" sz="1050">
                <a:latin typeface="+mj-lt"/>
              </a:rPr>
              <a:t>,</a:t>
            </a:r>
            <a:r>
              <a:rPr lang="ko-KR" altLang="en-US" sz="1050">
                <a:latin typeface="+mj-lt"/>
              </a:rPr>
              <a:t> 온보딩 미션은 수정하지 않음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4A714-CED4-0A74-7E30-8876BB16D2A5}"/>
              </a:ext>
            </a:extLst>
          </p:cNvPr>
          <p:cNvSpPr txBox="1"/>
          <p:nvPr/>
        </p:nvSpPr>
        <p:spPr>
          <a:xfrm>
            <a:off x="9939933" y="26801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8F1CD5-150B-301E-465D-BF3C2F5EDAA3}"/>
              </a:ext>
            </a:extLst>
          </p:cNvPr>
          <p:cNvSpPr/>
          <p:nvPr/>
        </p:nvSpPr>
        <p:spPr>
          <a:xfrm>
            <a:off x="9796968" y="1733781"/>
            <a:ext cx="1145351" cy="548640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13DE8-8455-2F94-8F73-6BFB4EC2FA86}"/>
              </a:ext>
            </a:extLst>
          </p:cNvPr>
          <p:cNvSpPr/>
          <p:nvPr/>
        </p:nvSpPr>
        <p:spPr>
          <a:xfrm>
            <a:off x="5733984" y="2148840"/>
            <a:ext cx="657671" cy="112014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DB3081-65DF-82C0-6831-6F91174E4ADB}"/>
              </a:ext>
            </a:extLst>
          </p:cNvPr>
          <p:cNvSpPr/>
          <p:nvPr/>
        </p:nvSpPr>
        <p:spPr>
          <a:xfrm>
            <a:off x="5733984" y="4950751"/>
            <a:ext cx="2934528" cy="320765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E155A9-E4C1-D84E-3A76-CF0CAF702102}"/>
              </a:ext>
            </a:extLst>
          </p:cNvPr>
          <p:cNvSpPr/>
          <p:nvPr/>
        </p:nvSpPr>
        <p:spPr>
          <a:xfrm>
            <a:off x="7325040" y="2148840"/>
            <a:ext cx="1343472" cy="112014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0A18F-D885-7E11-18AB-46D151EE20D6}"/>
              </a:ext>
            </a:extLst>
          </p:cNvPr>
          <p:cNvSpPr/>
          <p:nvPr/>
        </p:nvSpPr>
        <p:spPr>
          <a:xfrm>
            <a:off x="3149323" y="2148840"/>
            <a:ext cx="2584661" cy="775778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10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86E3-75E9-0664-6443-F81A3AE9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B061BDC-5949-EFD4-6E2B-2A85096F0F51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유입지점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7660-54D5-F876-2C1F-AB3C45329838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984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43E3D-4818-A8BD-658F-7573C55F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33099C7-85A4-7505-E137-3A3BBAB8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[Front] </a:t>
            </a:r>
            <a:r>
              <a:rPr lang="ko-KR" altLang="en-US" b="1">
                <a:latin typeface="+mn-ea"/>
                <a:ea typeface="+mn-ea"/>
              </a:rPr>
              <a:t>홈 </a:t>
            </a:r>
            <a:r>
              <a:rPr lang="en-US" altLang="ko-KR" b="1">
                <a:latin typeface="+mn-ea"/>
                <a:ea typeface="+mn-ea"/>
              </a:rPr>
              <a:t>&gt; “</a:t>
            </a:r>
            <a:r>
              <a:rPr lang="ko-KR" altLang="en-US" b="1">
                <a:latin typeface="+mn-ea"/>
                <a:ea typeface="+mn-ea"/>
              </a:rPr>
              <a:t>여행만렙 랭킹</a:t>
            </a:r>
            <a:r>
              <a:rPr lang="en-US" altLang="ko-KR" b="1">
                <a:latin typeface="+mn-ea"/>
                <a:ea typeface="+mn-ea"/>
              </a:rPr>
              <a:t>(</a:t>
            </a:r>
            <a:r>
              <a:rPr lang="ko-KR" altLang="en-US" b="1">
                <a:latin typeface="+mn-ea"/>
                <a:ea typeface="+mn-ea"/>
              </a:rPr>
              <a:t>닷컴전용</a:t>
            </a:r>
            <a:r>
              <a:rPr lang="en-US" altLang="ko-KR" b="1">
                <a:latin typeface="+mn-ea"/>
                <a:ea typeface="+mn-ea"/>
              </a:rPr>
              <a:t>)” </a:t>
            </a:r>
            <a:r>
              <a:rPr lang="ko-KR" altLang="en-US" b="1">
                <a:latin typeface="+mn-ea"/>
                <a:ea typeface="+mn-ea"/>
              </a:rPr>
              <a:t>컴포넌트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47914-3795-ADD1-9AF4-F19EBBFA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75</a:t>
            </a:fld>
            <a:r>
              <a:rPr lang="ko-KR" altLang="en-US"/>
              <a:t>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8C30DAE-861C-A7B1-738E-D31FDFF4C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88765"/>
              </p:ext>
            </p:extLst>
          </p:nvPr>
        </p:nvGraphicFramePr>
        <p:xfrm>
          <a:off x="8519130" y="495566"/>
          <a:ext cx="2640995" cy="671950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홈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&gt; “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여행만렙 랭킹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닷컴전용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)” 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컴포넌트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 컴포넌트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어드민에 노출로 설정된 경우 컴포넌트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닷컴에만 노출됨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V2 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레이아웃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닷컴전용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컴포넌트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574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타이틀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어드민에 입력된 타이틀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입력사항 없을 경우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31445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순위 노출 영역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 당월의 랭킹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 노출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800" b="0" i="0" u="none" strike="noStrike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분 주기</a:t>
                      </a:r>
                      <a:r>
                        <a:rPr lang="en-US" altLang="ko-KR" sz="800" b="0" i="0" u="none" strike="noStrike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958567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순위자 프로필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순위자 클릭 시 해당 사용자의 여행만렙으로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53731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랭킹 확인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Case1.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사용자가 랭킹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위권밖 또는 로그인하지 않은 경우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“나의 랭킹을 확인해보세요”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로그인한 사용자가 랭킹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위인경우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나의 랭킹을 확인해보세요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915646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TAB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이동 영역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여행만렙 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TAB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232594"/>
                  </a:ext>
                </a:extLst>
              </a:tr>
              <a:tr h="57101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Case1.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값이 있을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더보기 버튼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입력된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현재창인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현재창이동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새창인 경우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새창이동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Case2.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값이 없을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더보기 버튼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연동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V2 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레이아웃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닷컴전용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컴포넌트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더보기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7082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A9C43C1-E595-D9E2-E33D-71E8C2B6DDFD}"/>
              </a:ext>
            </a:extLst>
          </p:cNvPr>
          <p:cNvSpPr/>
          <p:nvPr/>
        </p:nvSpPr>
        <p:spPr>
          <a:xfrm>
            <a:off x="1046594" y="576263"/>
            <a:ext cx="2816191" cy="61404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Arrow Left">
            <a:extLst>
              <a:ext uri="{FF2B5EF4-FFF2-40B4-BE49-F238E27FC236}">
                <a16:creationId xmlns:a16="http://schemas.microsoft.com/office/drawing/2014/main" id="{0A570276-888A-C652-00D3-07BFBEFAA2CE}"/>
              </a:ext>
            </a:extLst>
          </p:cNvPr>
          <p:cNvSpPr>
            <a:spLocks noChangeAspect="1"/>
          </p:cNvSpPr>
          <p:nvPr/>
        </p:nvSpPr>
        <p:spPr bwMode="auto">
          <a:xfrm>
            <a:off x="1118269" y="698327"/>
            <a:ext cx="178587" cy="150562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86C88-8C3D-EA0A-2478-7F6EDABD431A}"/>
              </a:ext>
            </a:extLst>
          </p:cNvPr>
          <p:cNvSpPr txBox="1"/>
          <p:nvPr/>
        </p:nvSpPr>
        <p:spPr>
          <a:xfrm>
            <a:off x="1255235" y="650371"/>
            <a:ext cx="1765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하나투어 </a:t>
            </a:r>
            <a:endParaRPr lang="ko-KR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2B485-DED9-F173-CE2A-EE1390FF6080}"/>
              </a:ext>
            </a:extLst>
          </p:cNvPr>
          <p:cNvSpPr txBox="1"/>
          <p:nvPr/>
        </p:nvSpPr>
        <p:spPr>
          <a:xfrm>
            <a:off x="1052944" y="970700"/>
            <a:ext cx="1968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홈  여행추구미  </a:t>
            </a:r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여행만렙</a:t>
            </a:r>
            <a:r>
              <a:rPr lang="ko-KR" altLang="en-US" sz="10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  여행쇼룸</a:t>
            </a:r>
            <a:endParaRPr lang="ko-KR" altLang="en-US" sz="100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5F6B80-644B-9A3C-A866-474A70109559}"/>
              </a:ext>
            </a:extLst>
          </p:cNvPr>
          <p:cNvCxnSpPr>
            <a:cxnSpLocks/>
          </p:cNvCxnSpPr>
          <p:nvPr/>
        </p:nvCxnSpPr>
        <p:spPr>
          <a:xfrm>
            <a:off x="1963181" y="1181387"/>
            <a:ext cx="434173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E919E5-05FA-94F2-E6E3-94321589A1D8}"/>
              </a:ext>
            </a:extLst>
          </p:cNvPr>
          <p:cNvSpPr txBox="1"/>
          <p:nvPr/>
        </p:nvSpPr>
        <p:spPr>
          <a:xfrm>
            <a:off x="1083942" y="186047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이달의 랭킹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293CB8-33AE-9F36-4451-A74501B6C026}"/>
              </a:ext>
            </a:extLst>
          </p:cNvPr>
          <p:cNvSpPr/>
          <p:nvPr/>
        </p:nvSpPr>
        <p:spPr>
          <a:xfrm>
            <a:off x="1051365" y="1835701"/>
            <a:ext cx="2811419" cy="29191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683B925-3DE4-21AC-510A-B7F56A3F1F7D}"/>
              </a:ext>
            </a:extLst>
          </p:cNvPr>
          <p:cNvSpPr/>
          <p:nvPr/>
        </p:nvSpPr>
        <p:spPr>
          <a:xfrm>
            <a:off x="931053" y="170276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505E72-B0CD-E0B8-9DF1-3D91555E9A52}"/>
              </a:ext>
            </a:extLst>
          </p:cNvPr>
          <p:cNvSpPr/>
          <p:nvPr/>
        </p:nvSpPr>
        <p:spPr>
          <a:xfrm>
            <a:off x="2240841" y="181973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07370-79C4-0835-213E-E9868033BEAE}"/>
              </a:ext>
            </a:extLst>
          </p:cNvPr>
          <p:cNvSpPr/>
          <p:nvPr/>
        </p:nvSpPr>
        <p:spPr>
          <a:xfrm>
            <a:off x="1148663" y="1889135"/>
            <a:ext cx="1146482" cy="17881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06549CB-5662-CC91-BDAC-2E431A8FD3E0}"/>
              </a:ext>
            </a:extLst>
          </p:cNvPr>
          <p:cNvGraphicFramePr>
            <a:graphicFrameLocks noGrp="1"/>
          </p:cNvGraphicFramePr>
          <p:nvPr/>
        </p:nvGraphicFramePr>
        <p:xfrm>
          <a:off x="4092668" y="5001305"/>
          <a:ext cx="4258137" cy="1715409"/>
        </p:xfrm>
        <a:graphic>
          <a:graphicData uri="http://schemas.openxmlformats.org/drawingml/2006/table">
            <a:tbl>
              <a:tblPr/>
              <a:tblGrid>
                <a:gridCol w="304694">
                  <a:extLst>
                    <a:ext uri="{9D8B030D-6E8A-4147-A177-3AD203B41FA5}">
                      <a16:colId xmlns:a16="http://schemas.microsoft.com/office/drawing/2014/main" val="3631097258"/>
                    </a:ext>
                  </a:extLst>
                </a:gridCol>
                <a:gridCol w="470502">
                  <a:extLst>
                    <a:ext uri="{9D8B030D-6E8A-4147-A177-3AD203B41FA5}">
                      <a16:colId xmlns:a16="http://schemas.microsoft.com/office/drawing/2014/main" val="2232162674"/>
                    </a:ext>
                  </a:extLst>
                </a:gridCol>
                <a:gridCol w="662808">
                  <a:extLst>
                    <a:ext uri="{9D8B030D-6E8A-4147-A177-3AD203B41FA5}">
                      <a16:colId xmlns:a16="http://schemas.microsoft.com/office/drawing/2014/main" val="338383093"/>
                    </a:ext>
                  </a:extLst>
                </a:gridCol>
                <a:gridCol w="2820133">
                  <a:extLst>
                    <a:ext uri="{9D8B030D-6E8A-4147-A177-3AD203B41FA5}">
                      <a16:colId xmlns:a16="http://schemas.microsoft.com/office/drawing/2014/main" val="1791273196"/>
                    </a:ext>
                  </a:extLst>
                </a:gridCol>
              </a:tblGrid>
              <a:tr h="337613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연동항목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노출 조건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3803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3a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고정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위 순서 고정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64814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3b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프로필 이미지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레벨 순위자의 프로필 이미지 노출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프로필 이미지 없을 경우 기본 이미지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54195"/>
                  </a:ext>
                </a:extLst>
              </a:tr>
              <a:tr h="3376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3c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레벨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랭킹 순위자의 레벨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6083"/>
                  </a:ext>
                </a:extLst>
              </a:tr>
              <a:tr h="3649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latin typeface="+mn-ea"/>
                          <a:ea typeface="+mn-ea"/>
                        </a:rPr>
                        <a:t>3d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닉네임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atin typeface="+mn-ea"/>
                          <a:ea typeface="+mn-ea"/>
                        </a:rPr>
                        <a:t>자동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랭킹 순위자 회원 닉네임 노출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800">
                          <a:latin typeface="+mn-ea"/>
                          <a:ea typeface="+mn-ea"/>
                        </a:rPr>
                        <a:t>최대 한 줄을 벗어난경우 줄바꿈하여 모두 노출</a:t>
                      </a:r>
                    </a:p>
                  </a:txBody>
                  <a:tcPr marL="72000" marR="72000" marT="69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68679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743539B7-B775-6428-E377-429D3F01B540}"/>
              </a:ext>
            </a:extLst>
          </p:cNvPr>
          <p:cNvSpPr txBox="1"/>
          <p:nvPr/>
        </p:nvSpPr>
        <p:spPr>
          <a:xfrm>
            <a:off x="3915406" y="1436320"/>
            <a:ext cx="44951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CASE2. 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랭킹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1~3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순위 랭킹이 하나라도 없는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4D5F5E-B7A5-96CC-6AFC-3C60C3018F90}"/>
              </a:ext>
            </a:extLst>
          </p:cNvPr>
          <p:cNvSpPr txBox="1"/>
          <p:nvPr/>
        </p:nvSpPr>
        <p:spPr>
          <a:xfrm>
            <a:off x="732474" y="1434902"/>
            <a:ext cx="3067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CASE1. 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랭킹 </a:t>
            </a:r>
            <a:r>
              <a: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1~3</a:t>
            </a:r>
            <a:r>
              <a:rPr lang="ko-KR" altLang="en-US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순위 랭킹이 전체 있는 경우</a:t>
            </a:r>
            <a:endParaRPr lang="en-US" altLang="ko-KR" sz="105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highlight>
                <a:srgbClr val="FFCCFF"/>
              </a:highlight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F910AB-A566-DB39-72DD-CFA55691F490}"/>
              </a:ext>
            </a:extLst>
          </p:cNvPr>
          <p:cNvSpPr txBox="1"/>
          <p:nvPr/>
        </p:nvSpPr>
        <p:spPr>
          <a:xfrm>
            <a:off x="4558735" y="1860472"/>
            <a:ext cx="2183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여행만렙 이달의 랭킹</a:t>
            </a:r>
            <a:endParaRPr lang="en-US" altLang="ko-KR" sz="1000" b="1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F4B2D05-404F-1494-0B03-E12E47579A8A}"/>
              </a:ext>
            </a:extLst>
          </p:cNvPr>
          <p:cNvSpPr/>
          <p:nvPr/>
        </p:nvSpPr>
        <p:spPr>
          <a:xfrm>
            <a:off x="4620557" y="1889135"/>
            <a:ext cx="1146482" cy="17881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942186DE-FAFB-5598-4859-73A0CB47103E}"/>
              </a:ext>
            </a:extLst>
          </p:cNvPr>
          <p:cNvSpPr/>
          <p:nvPr/>
        </p:nvSpPr>
        <p:spPr>
          <a:xfrm>
            <a:off x="5696165" y="181973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64D94DE-ECF0-A910-520C-442703593CA1}"/>
              </a:ext>
            </a:extLst>
          </p:cNvPr>
          <p:cNvGrpSpPr/>
          <p:nvPr/>
        </p:nvGrpSpPr>
        <p:grpSpPr>
          <a:xfrm>
            <a:off x="1187788" y="2123631"/>
            <a:ext cx="7283597" cy="2429082"/>
            <a:chOff x="1187788" y="2325798"/>
            <a:chExt cx="7283597" cy="242908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5C72EC-8B2D-5ECB-E3EE-F9152B797CD7}"/>
                </a:ext>
              </a:extLst>
            </p:cNvPr>
            <p:cNvGrpSpPr/>
            <p:nvPr/>
          </p:nvGrpSpPr>
          <p:grpSpPr>
            <a:xfrm>
              <a:off x="1187788" y="2325798"/>
              <a:ext cx="6262051" cy="2429082"/>
              <a:chOff x="1187788" y="2325798"/>
              <a:chExt cx="6262051" cy="2429082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EC5F650-8952-F79C-98D6-7E91265137CC}"/>
                  </a:ext>
                </a:extLst>
              </p:cNvPr>
              <p:cNvGrpSpPr/>
              <p:nvPr/>
            </p:nvGrpSpPr>
            <p:grpSpPr>
              <a:xfrm>
                <a:off x="1187788" y="2362678"/>
                <a:ext cx="2520611" cy="2281290"/>
                <a:chOff x="1187788" y="2362678"/>
                <a:chExt cx="2520611" cy="2281290"/>
              </a:xfrm>
            </p:grpSpPr>
            <p:sp>
              <p:nvSpPr>
                <p:cNvPr id="254" name="사각형: 둥근 모서리 253">
                  <a:extLst>
                    <a:ext uri="{FF2B5EF4-FFF2-40B4-BE49-F238E27FC236}">
                      <a16:creationId xmlns:a16="http://schemas.microsoft.com/office/drawing/2014/main" id="{FF69E2CB-E201-0200-FA30-B6BA8423EBE1}"/>
                    </a:ext>
                  </a:extLst>
                </p:cNvPr>
                <p:cNvSpPr/>
                <p:nvPr/>
              </p:nvSpPr>
              <p:spPr>
                <a:xfrm>
                  <a:off x="1187788" y="2362678"/>
                  <a:ext cx="2520611" cy="2281290"/>
                </a:xfrm>
                <a:prstGeom prst="roundRect">
                  <a:avLst>
                    <a:gd name="adj" fmla="val 5033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BB12526-A337-3359-3176-878D26A5B3DB}"/>
                    </a:ext>
                  </a:extLst>
                </p:cNvPr>
                <p:cNvSpPr txBox="1"/>
                <p:nvPr/>
              </p:nvSpPr>
              <p:spPr>
                <a:xfrm>
                  <a:off x="2242834" y="2632429"/>
                  <a:ext cx="43266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1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위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40DCB3-4CB2-1615-E6FD-105B5CED3D0C}"/>
                    </a:ext>
                  </a:extLst>
                </p:cNvPr>
                <p:cNvGrpSpPr/>
                <p:nvPr/>
              </p:nvGrpSpPr>
              <p:grpSpPr>
                <a:xfrm>
                  <a:off x="2192500" y="2822117"/>
                  <a:ext cx="529445" cy="524897"/>
                  <a:chOff x="2192500" y="3446998"/>
                  <a:chExt cx="529445" cy="524897"/>
                </a:xfrm>
              </p:grpSpPr>
              <p:sp>
                <p:nvSpPr>
                  <p:cNvPr id="174" name="타원 173">
                    <a:extLst>
                      <a:ext uri="{FF2B5EF4-FFF2-40B4-BE49-F238E27FC236}">
                        <a16:creationId xmlns:a16="http://schemas.microsoft.com/office/drawing/2014/main" id="{A2EDD95E-CE8C-3503-6906-3B54E36BD7E3}"/>
                      </a:ext>
                    </a:extLst>
                  </p:cNvPr>
                  <p:cNvSpPr/>
                  <p:nvPr/>
                </p:nvSpPr>
                <p:spPr>
                  <a:xfrm>
                    <a:off x="2197048" y="3446998"/>
                    <a:ext cx="524897" cy="5248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img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76" name="타원 175">
                    <a:extLst>
                      <a:ext uri="{FF2B5EF4-FFF2-40B4-BE49-F238E27FC236}">
                        <a16:creationId xmlns:a16="http://schemas.microsoft.com/office/drawing/2014/main" id="{76668901-C1CC-40FF-044A-DCE515AA3B4A}"/>
                      </a:ext>
                    </a:extLst>
                  </p:cNvPr>
                  <p:cNvSpPr/>
                  <p:nvPr/>
                </p:nvSpPr>
                <p:spPr>
                  <a:xfrm>
                    <a:off x="2192500" y="3826575"/>
                    <a:ext cx="140857" cy="1408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marL="85725" indent="-85725" algn="ctr" defTabSz="1007943"/>
                    <a:r>
                      <a: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rPr>
                      <a:t>2</a:t>
                    </a:r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pic>
              <p:nvPicPr>
                <p:cNvPr id="265" name="그래픽 264" descr="왕관 윤곽선">
                  <a:extLst>
                    <a:ext uri="{FF2B5EF4-FFF2-40B4-BE49-F238E27FC236}">
                      <a16:creationId xmlns:a16="http://schemas.microsoft.com/office/drawing/2014/main" id="{2941A0E3-293B-2A2E-F088-B461A4A24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392" y="2489289"/>
                  <a:ext cx="189688" cy="189688"/>
                </a:xfrm>
                <a:prstGeom prst="rect">
                  <a:avLst/>
                </a:prstGeom>
              </p:spPr>
            </p:pic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5D62EBA5-EF58-8660-97EE-36A704306FB6}"/>
                    </a:ext>
                  </a:extLst>
                </p:cNvPr>
                <p:cNvGrpSpPr/>
                <p:nvPr/>
              </p:nvGrpSpPr>
              <p:grpSpPr>
                <a:xfrm>
                  <a:off x="1330807" y="2708794"/>
                  <a:ext cx="699057" cy="913341"/>
                  <a:chOff x="1330807" y="2708794"/>
                  <a:chExt cx="699057" cy="913341"/>
                </a:xfrm>
              </p:grpSpPr>
              <p:grpSp>
                <p:nvGrpSpPr>
                  <p:cNvPr id="4" name="그룹 3">
                    <a:extLst>
                      <a:ext uri="{FF2B5EF4-FFF2-40B4-BE49-F238E27FC236}">
                        <a16:creationId xmlns:a16="http://schemas.microsoft.com/office/drawing/2014/main" id="{D2D6C51D-8284-4B1D-BA69-365398221F11}"/>
                      </a:ext>
                    </a:extLst>
                  </p:cNvPr>
                  <p:cNvGrpSpPr/>
                  <p:nvPr/>
                </p:nvGrpSpPr>
                <p:grpSpPr>
                  <a:xfrm>
                    <a:off x="1498302" y="3042938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12" name="타원 11">
                      <a:extLst>
                        <a:ext uri="{FF2B5EF4-FFF2-40B4-BE49-F238E27FC236}">
                          <a16:creationId xmlns:a16="http://schemas.microsoft.com/office/drawing/2014/main" id="{EEC232E5-17D0-92EB-A1CD-867E2192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17" name="타원 16">
                      <a:extLst>
                        <a:ext uri="{FF2B5EF4-FFF2-40B4-BE49-F238E27FC236}">
                          <a16:creationId xmlns:a16="http://schemas.microsoft.com/office/drawing/2014/main" id="{7716080E-2902-0CDB-6F9D-EBE74E486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pic>
                <p:nvPicPr>
                  <p:cNvPr id="18" name="그래픽 17" descr="왕관 윤곽선">
                    <a:extLst>
                      <a:ext uri="{FF2B5EF4-FFF2-40B4-BE49-F238E27FC236}">
                        <a16:creationId xmlns:a16="http://schemas.microsoft.com/office/drawing/2014/main" id="{0B00E0D7-8318-FA78-B72A-26B1D6C69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4519" y="2708794"/>
                    <a:ext cx="189688" cy="189688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BE64B0C-9806-C688-A88A-C65A614637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3033" y="2856296"/>
                    <a:ext cx="43266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2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위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A929BB-7CD1-A403-9966-7AEBB259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1330807" y="3406691"/>
                    <a:ext cx="699057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치즈케이크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0D16878-A449-173E-11CA-857142AE6EC8}"/>
                    </a:ext>
                  </a:extLst>
                </p:cNvPr>
                <p:cNvSpPr txBox="1"/>
                <p:nvPr/>
              </p:nvSpPr>
              <p:spPr>
                <a:xfrm>
                  <a:off x="2166703" y="3406691"/>
                  <a:ext cx="586484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봉니봉니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A924A324-D284-4783-395C-66DD8E7CDF71}"/>
                    </a:ext>
                  </a:extLst>
                </p:cNvPr>
                <p:cNvGrpSpPr/>
                <p:nvPr/>
              </p:nvGrpSpPr>
              <p:grpSpPr>
                <a:xfrm>
                  <a:off x="2806511" y="2708794"/>
                  <a:ext cx="699057" cy="1036451"/>
                  <a:chOff x="2806511" y="2708794"/>
                  <a:chExt cx="699057" cy="1036451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A62252C2-3DD6-BCFF-1797-4304F292FE9D}"/>
                      </a:ext>
                    </a:extLst>
                  </p:cNvPr>
                  <p:cNvGrpSpPr/>
                  <p:nvPr/>
                </p:nvGrpSpPr>
                <p:grpSpPr>
                  <a:xfrm>
                    <a:off x="2965486" y="3040405"/>
                    <a:ext cx="360682" cy="360362"/>
                    <a:chOff x="1594852" y="3241557"/>
                    <a:chExt cx="360682" cy="360362"/>
                  </a:xfrm>
                </p:grpSpPr>
                <p:sp>
                  <p:nvSpPr>
                    <p:cNvPr id="20" name="타원 19">
                      <a:extLst>
                        <a:ext uri="{FF2B5EF4-FFF2-40B4-BE49-F238E27FC236}">
                          <a16:creationId xmlns:a16="http://schemas.microsoft.com/office/drawing/2014/main" id="{5D0A871F-4DCD-1B41-B8C1-92AE4E0DF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854" y="3241557"/>
                      <a:ext cx="337680" cy="33768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img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29F198-5236-8481-E92D-206FFA5F45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4852" y="3461062"/>
                      <a:ext cx="140857" cy="14085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marL="85725" indent="-85725" algn="ctr" defTabSz="1007943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p:txBody>
                </p:sp>
              </p:grpSp>
              <p:pic>
                <p:nvPicPr>
                  <p:cNvPr id="28" name="그래픽 27" descr="왕관 윤곽선">
                    <a:extLst>
                      <a:ext uri="{FF2B5EF4-FFF2-40B4-BE49-F238E27FC236}">
                        <a16:creationId xmlns:a16="http://schemas.microsoft.com/office/drawing/2014/main" id="{5F928670-CC79-A5F2-392D-60AD861E2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1703" y="2708794"/>
                    <a:ext cx="189688" cy="189688"/>
                  </a:xfrm>
                  <a:prstGeom prst="rect">
                    <a:avLst/>
                  </a:prstGeom>
                </p:spPr>
              </p:pic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E084982-5CF6-2B10-6F48-0C56CCC1C89B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710" y="2852700"/>
                    <a:ext cx="432660" cy="2154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3</a:t>
                    </a:r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위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34B1460-13D2-8DE2-D546-0B882CAB93C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511" y="3406691"/>
                    <a:ext cx="699057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ln>
                          <a:solidFill>
                            <a:schemeClr val="tx1">
                              <a:lumMod val="75000"/>
                              <a:alpha val="3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latin typeface="+mj-ea"/>
                        <a:ea typeface="+mj-ea"/>
                        <a:sym typeface="Wingdings" panose="05000000000000000000" pitchFamily="2" charset="2"/>
                      </a:rPr>
                      <a:t>닉네임은열글자가최대</a:t>
                    </a:r>
                    <a:endPara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E95957C-540A-D97E-C984-82684022AAC3}"/>
                    </a:ext>
                  </a:extLst>
                </p:cNvPr>
                <p:cNvSpPr txBox="1"/>
                <p:nvPr/>
              </p:nvSpPr>
              <p:spPr>
                <a:xfrm>
                  <a:off x="1300050" y="3833617"/>
                  <a:ext cx="230040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?? 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나의 랭킹을 확인해보세요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AD39219B-6264-8E1E-6E10-537F9D81D36E}"/>
                    </a:ext>
                  </a:extLst>
                </p:cNvPr>
                <p:cNvSpPr/>
                <p:nvPr/>
              </p:nvSpPr>
              <p:spPr>
                <a:xfrm>
                  <a:off x="1521304" y="4134527"/>
                  <a:ext cx="1890764" cy="4016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랭킹 보러가기</a:t>
                  </a: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D32ECBF-5664-1A8E-8B20-DDF7614A048A}"/>
                    </a:ext>
                  </a:extLst>
                </p:cNvPr>
                <p:cNvSpPr/>
                <p:nvPr/>
              </p:nvSpPr>
              <p:spPr>
                <a:xfrm>
                  <a:off x="1418167" y="2470711"/>
                  <a:ext cx="2087401" cy="1274533"/>
                </a:xfrm>
                <a:prstGeom prst="rect">
                  <a:avLst/>
                </a:prstGeom>
                <a:noFill/>
                <a:ln w="9525">
                  <a:solidFill>
                    <a:srgbClr val="C00000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93C9E0-A63D-4600-A3F8-9BC03A6F6CE4}"/>
                    </a:ext>
                  </a:extLst>
                </p:cNvPr>
                <p:cNvSpPr/>
                <p:nvPr/>
              </p:nvSpPr>
              <p:spPr>
                <a:xfrm>
                  <a:off x="1296856" y="2376442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6CB70E7-698B-07CA-9DED-21D3EB5DCF11}"/>
                    </a:ext>
                  </a:extLst>
                </p:cNvPr>
                <p:cNvSpPr/>
                <p:nvPr/>
              </p:nvSpPr>
              <p:spPr>
                <a:xfrm>
                  <a:off x="2201843" y="2592457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3a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FAE0725-209D-05FC-5946-06F79AF6145F}"/>
                    </a:ext>
                  </a:extLst>
                </p:cNvPr>
                <p:cNvSpPr/>
                <p:nvPr/>
              </p:nvSpPr>
              <p:spPr>
                <a:xfrm>
                  <a:off x="2602641" y="2837646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3b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F1C9641C-1109-B124-5996-DF7B393999C4}"/>
                    </a:ext>
                  </a:extLst>
                </p:cNvPr>
                <p:cNvSpPr/>
                <p:nvPr/>
              </p:nvSpPr>
              <p:spPr>
                <a:xfrm>
                  <a:off x="2058923" y="3099502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3c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B16C6215-5D85-E919-46BF-764F2EBC5E0D}"/>
                    </a:ext>
                  </a:extLst>
                </p:cNvPr>
                <p:cNvSpPr/>
                <p:nvPr/>
              </p:nvSpPr>
              <p:spPr>
                <a:xfrm>
                  <a:off x="2110958" y="3475839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3d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731D328D-0905-5300-2B09-1C58A3C78E5D}"/>
                    </a:ext>
                  </a:extLst>
                </p:cNvPr>
                <p:cNvSpPr/>
                <p:nvPr/>
              </p:nvSpPr>
              <p:spPr>
                <a:xfrm>
                  <a:off x="2897396" y="2592458"/>
                  <a:ext cx="524897" cy="1125468"/>
                </a:xfrm>
                <a:prstGeom prst="rect">
                  <a:avLst/>
                </a:prstGeom>
                <a:noFill/>
                <a:ln w="9525">
                  <a:solidFill>
                    <a:srgbClr val="C00000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BA9F11B-F30A-3667-961A-F7DA901536A8}"/>
                    </a:ext>
                  </a:extLst>
                </p:cNvPr>
                <p:cNvSpPr/>
                <p:nvPr/>
              </p:nvSpPr>
              <p:spPr>
                <a:xfrm>
                  <a:off x="2819703" y="2519296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584435B6-790C-FE13-20DA-C0D3200B975F}"/>
                    </a:ext>
                  </a:extLst>
                </p:cNvPr>
                <p:cNvSpPr/>
                <p:nvPr/>
              </p:nvSpPr>
              <p:spPr>
                <a:xfrm>
                  <a:off x="1418167" y="3818406"/>
                  <a:ext cx="2087401" cy="253341"/>
                </a:xfrm>
                <a:prstGeom prst="rect">
                  <a:avLst/>
                </a:prstGeom>
                <a:noFill/>
                <a:ln w="9525">
                  <a:solidFill>
                    <a:srgbClr val="C00000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99ED063-196D-E2F9-DE7B-6879B9E10A5A}"/>
                    </a:ext>
                  </a:extLst>
                </p:cNvPr>
                <p:cNvSpPr/>
                <p:nvPr/>
              </p:nvSpPr>
              <p:spPr>
                <a:xfrm>
                  <a:off x="1310653" y="3722705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4583288E-D2E7-2112-FA2E-AA30766B24DB}"/>
                    </a:ext>
                  </a:extLst>
                </p:cNvPr>
                <p:cNvSpPr/>
                <p:nvPr/>
              </p:nvSpPr>
              <p:spPr>
                <a:xfrm>
                  <a:off x="1473033" y="4101413"/>
                  <a:ext cx="185032" cy="18853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6</a:t>
                  </a:r>
                  <a:endParaRPr lang="ko-KR" altLang="en-US" sz="9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7B15CA96-D848-B5D4-82AE-57219E700D63}"/>
                  </a:ext>
                </a:extLst>
              </p:cNvPr>
              <p:cNvSpPr/>
              <p:nvPr/>
            </p:nvSpPr>
            <p:spPr>
              <a:xfrm>
                <a:off x="4662581" y="2362678"/>
                <a:ext cx="2520611" cy="2281290"/>
              </a:xfrm>
              <a:prstGeom prst="roundRect">
                <a:avLst>
                  <a:gd name="adj" fmla="val 5033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19E8B7D-8A8F-C01E-786E-AC4CAF63F0E8}"/>
                  </a:ext>
                </a:extLst>
              </p:cNvPr>
              <p:cNvSpPr txBox="1"/>
              <p:nvPr/>
            </p:nvSpPr>
            <p:spPr>
              <a:xfrm>
                <a:off x="4774843" y="3594269"/>
                <a:ext cx="23004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아직 순위권 랭킹이 없어요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지금 바로 도전해보세요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FC0B9ED3-9E8D-AEDF-7ADF-E6EC53559D25}"/>
                  </a:ext>
                </a:extLst>
              </p:cNvPr>
              <p:cNvSpPr/>
              <p:nvPr/>
            </p:nvSpPr>
            <p:spPr>
              <a:xfrm>
                <a:off x="4996097" y="4134527"/>
                <a:ext cx="1890764" cy="40163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랭킹 보러가기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3AE900C-9FC3-62DF-C776-E062C210B86C}"/>
                  </a:ext>
                </a:extLst>
              </p:cNvPr>
              <p:cNvSpPr txBox="1"/>
              <p:nvPr/>
            </p:nvSpPr>
            <p:spPr>
              <a:xfrm>
                <a:off x="5742626" y="2632429"/>
                <a:ext cx="43266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1</a:t>
                </a:r>
                <a:r>
                  <a:rPr lang="ko-KR" altLang="en-US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위</a:t>
                </a:r>
                <a:endParaRPr lang="en-US" altLang="ko-KR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F8AD916E-8AD0-0352-A9A0-1A991D9C16C0}"/>
                  </a:ext>
                </a:extLst>
              </p:cNvPr>
              <p:cNvSpPr/>
              <p:nvPr/>
            </p:nvSpPr>
            <p:spPr>
              <a:xfrm>
                <a:off x="5696840" y="2822117"/>
                <a:ext cx="524897" cy="52489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en-US" altLang="ko-KR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img</a:t>
                </a:r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68" name="그래픽 167" descr="왕관 윤곽선">
                <a:extLst>
                  <a:ext uri="{FF2B5EF4-FFF2-40B4-BE49-F238E27FC236}">
                    <a16:creationId xmlns:a16="http://schemas.microsoft.com/office/drawing/2014/main" id="{52E2A7A0-83EB-D6EB-DF52-5D201A4C8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69184" y="2489289"/>
                <a:ext cx="189688" cy="189688"/>
              </a:xfrm>
              <a:prstGeom prst="rect">
                <a:avLst/>
              </a:prstGeom>
            </p:spPr>
          </p:pic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2D471D8B-230E-3A0F-A1DA-133704A4136B}"/>
                  </a:ext>
                </a:extLst>
              </p:cNvPr>
              <p:cNvGrpSpPr/>
              <p:nvPr/>
            </p:nvGrpSpPr>
            <p:grpSpPr>
              <a:xfrm>
                <a:off x="4972825" y="2708794"/>
                <a:ext cx="432660" cy="671824"/>
                <a:chOff x="1473033" y="2708794"/>
                <a:chExt cx="432660" cy="671824"/>
              </a:xfrm>
            </p:grpSpPr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A19FAD96-C1B1-3957-4A91-8B7A8664F264}"/>
                    </a:ext>
                  </a:extLst>
                </p:cNvPr>
                <p:cNvSpPr/>
                <p:nvPr/>
              </p:nvSpPr>
              <p:spPr>
                <a:xfrm>
                  <a:off x="1521304" y="3042938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171" name="그래픽 170" descr="왕관 윤곽선">
                  <a:extLst>
                    <a:ext uri="{FF2B5EF4-FFF2-40B4-BE49-F238E27FC236}">
                      <a16:creationId xmlns:a16="http://schemas.microsoft.com/office/drawing/2014/main" id="{A2E94869-F8BE-781E-89FF-FB7FA9512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4519" y="2708794"/>
                  <a:ext cx="189688" cy="189688"/>
                </a:xfrm>
                <a:prstGeom prst="rect">
                  <a:avLst/>
                </a:prstGeom>
              </p:spPr>
            </p:pic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9F1C58A-9CCE-F2A0-7FA7-869D72E5C9FB}"/>
                    </a:ext>
                  </a:extLst>
                </p:cNvPr>
                <p:cNvSpPr txBox="1"/>
                <p:nvPr/>
              </p:nvSpPr>
              <p:spPr>
                <a:xfrm>
                  <a:off x="1473033" y="2856296"/>
                  <a:ext cx="43266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2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위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CCA4BFE0-5914-55F7-C05C-F52AD0063BC8}"/>
                  </a:ext>
                </a:extLst>
              </p:cNvPr>
              <p:cNvGrpSpPr/>
              <p:nvPr/>
            </p:nvGrpSpPr>
            <p:grpSpPr>
              <a:xfrm>
                <a:off x="6439502" y="2708794"/>
                <a:ext cx="432660" cy="669291"/>
                <a:chOff x="2939710" y="2708794"/>
                <a:chExt cx="432660" cy="669291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38682BB1-6501-DAEC-4F4A-42EDA6BE2EE7}"/>
                    </a:ext>
                  </a:extLst>
                </p:cNvPr>
                <p:cNvSpPr/>
                <p:nvPr/>
              </p:nvSpPr>
              <p:spPr>
                <a:xfrm>
                  <a:off x="2988488" y="3040405"/>
                  <a:ext cx="337680" cy="33768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85725" indent="-85725" algn="ctr" defTabSz="1007943"/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img</a:t>
                  </a:r>
                  <a:endPara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181" name="그래픽 180" descr="왕관 윤곽선">
                  <a:extLst>
                    <a:ext uri="{FF2B5EF4-FFF2-40B4-BE49-F238E27FC236}">
                      <a16:creationId xmlns:a16="http://schemas.microsoft.com/office/drawing/2014/main" id="{C2E7BF26-A484-FF54-DB99-225F479A0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1703" y="2708794"/>
                  <a:ext cx="189688" cy="189688"/>
                </a:xfrm>
                <a:prstGeom prst="rect">
                  <a:avLst/>
                </a:prstGeom>
              </p:spPr>
            </p:pic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CBCF77DD-9101-135D-784E-BC5A013358B7}"/>
                    </a:ext>
                  </a:extLst>
                </p:cNvPr>
                <p:cNvSpPr txBox="1"/>
                <p:nvPr/>
              </p:nvSpPr>
              <p:spPr>
                <a:xfrm>
                  <a:off x="2939710" y="2852700"/>
                  <a:ext cx="43266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3</a:t>
                  </a:r>
                  <a:r>
                    <a:rPr lang="ko-KR" altLang="en-US" sz="800">
                      <a:ln>
                        <a:solidFill>
                          <a:schemeClr val="tx1">
                            <a:lumMod val="75000"/>
                            <a:alpha val="3000"/>
                          </a:schemeClr>
                        </a:solidFill>
                      </a:ln>
                      <a:solidFill>
                        <a:schemeClr val="tx1">
                          <a:lumMod val="75000"/>
                        </a:schemeClr>
                      </a:solidFill>
                      <a:latin typeface="+mj-ea"/>
                      <a:ea typeface="+mj-ea"/>
                      <a:sym typeface="Wingdings" panose="05000000000000000000" pitchFamily="2" charset="2"/>
                    </a:rPr>
                    <a:t>위</a:t>
                  </a:r>
                  <a:endParaRPr lang="en-US" altLang="ko-KR" sz="800">
                    <a:ln>
                      <a:solidFill>
                        <a:schemeClr val="tx1">
                          <a:lumMod val="75000"/>
                          <a:alpha val="3000"/>
                        </a:schemeClr>
                      </a:solidFill>
                    </a:ln>
                    <a:solidFill>
                      <a:schemeClr val="tx1">
                        <a:lumMod val="7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DD69883-2FA6-F91D-E375-014B484AF84C}"/>
                  </a:ext>
                </a:extLst>
              </p:cNvPr>
              <p:cNvSpPr/>
              <p:nvPr/>
            </p:nvSpPr>
            <p:spPr>
              <a:xfrm>
                <a:off x="4620557" y="2338463"/>
                <a:ext cx="2640995" cy="2416417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2" name="왼쪽 중괄호 191">
                <a:extLst>
                  <a:ext uri="{FF2B5EF4-FFF2-40B4-BE49-F238E27FC236}">
                    <a16:creationId xmlns:a16="http://schemas.microsoft.com/office/drawing/2014/main" id="{F77FA061-BFAE-6475-948E-62E16CA713BF}"/>
                  </a:ext>
                </a:extLst>
              </p:cNvPr>
              <p:cNvSpPr/>
              <p:nvPr/>
            </p:nvSpPr>
            <p:spPr>
              <a:xfrm rot="10800000">
                <a:off x="7335380" y="2325798"/>
                <a:ext cx="114459" cy="2429082"/>
              </a:xfrm>
              <a:prstGeom prst="leftBrace">
                <a:avLst/>
              </a:prstGeom>
              <a:ln w="63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4CA330-58D4-DE07-C88E-A8429659C9AF}"/>
                </a:ext>
              </a:extLst>
            </p:cNvPr>
            <p:cNvSpPr txBox="1"/>
            <p:nvPr/>
          </p:nvSpPr>
          <p:spPr>
            <a:xfrm>
              <a:off x="7415060" y="3379372"/>
              <a:ext cx="10563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고정 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디자인 노출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</p:grpSp>
      <p:sp>
        <p:nvSpPr>
          <p:cNvPr id="191" name="타원 190">
            <a:extLst>
              <a:ext uri="{FF2B5EF4-FFF2-40B4-BE49-F238E27FC236}">
                <a16:creationId xmlns:a16="http://schemas.microsoft.com/office/drawing/2014/main" id="{E5586E16-37AD-A6CE-7B64-F7707CB04094}"/>
              </a:ext>
            </a:extLst>
          </p:cNvPr>
          <p:cNvSpPr/>
          <p:nvPr/>
        </p:nvSpPr>
        <p:spPr>
          <a:xfrm>
            <a:off x="4501927" y="20800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9814A-B126-F395-793B-DCE853CD8DCE}"/>
              </a:ext>
            </a:extLst>
          </p:cNvPr>
          <p:cNvSpPr/>
          <p:nvPr/>
        </p:nvSpPr>
        <p:spPr>
          <a:xfrm>
            <a:off x="8818576" y="2743199"/>
            <a:ext cx="762304" cy="209825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6F6CE9-31CC-1007-07F4-762FF4ED618B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AEEF5-0561-645F-58C9-FB2DAC5943BA}"/>
              </a:ext>
            </a:extLst>
          </p:cNvPr>
          <p:cNvSpPr txBox="1"/>
          <p:nvPr/>
        </p:nvSpPr>
        <p:spPr>
          <a:xfrm>
            <a:off x="7277545" y="459345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V1.2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CF308B-2CA3-75D5-B613-9DF763CDA849}"/>
              </a:ext>
            </a:extLst>
          </p:cNvPr>
          <p:cNvSpPr/>
          <p:nvPr/>
        </p:nvSpPr>
        <p:spPr>
          <a:xfrm>
            <a:off x="8519130" y="5226262"/>
            <a:ext cx="2640994" cy="1988812"/>
          </a:xfrm>
          <a:prstGeom prst="rect">
            <a:avLst/>
          </a:prstGeom>
          <a:noFill/>
          <a:ln w="952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30201D-7769-3B5D-67AA-E9B6F249A2C2}"/>
              </a:ext>
            </a:extLst>
          </p:cNvPr>
          <p:cNvSpPr txBox="1"/>
          <p:nvPr/>
        </p:nvSpPr>
        <p:spPr>
          <a:xfrm>
            <a:off x="3331788" y="1901649"/>
            <a:ext cx="3863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더보기 </a:t>
            </a:r>
            <a:r>
              <a:rPr lang="en-US" altLang="ko-KR" sz="900"/>
              <a:t>&gt;</a:t>
            </a:r>
            <a:endParaRPr lang="ko-KR" altLang="en-US" sz="900" dirty="0" err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81B73B-124B-E87B-AE5A-885C025B726A}"/>
              </a:ext>
            </a:extLst>
          </p:cNvPr>
          <p:cNvSpPr txBox="1"/>
          <p:nvPr/>
        </p:nvSpPr>
        <p:spPr>
          <a:xfrm>
            <a:off x="6798668" y="1905322"/>
            <a:ext cx="3863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더보기 </a:t>
            </a:r>
            <a:r>
              <a:rPr lang="en-US" altLang="ko-KR" sz="900"/>
              <a:t>&gt;</a:t>
            </a:r>
            <a:endParaRPr lang="ko-KR" altLang="en-US" sz="900" dirty="0" err="1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4CD2BE2-7DBF-E421-EF64-340CBC3BC0C5}"/>
              </a:ext>
            </a:extLst>
          </p:cNvPr>
          <p:cNvSpPr/>
          <p:nvPr/>
        </p:nvSpPr>
        <p:spPr>
          <a:xfrm>
            <a:off x="3179404" y="175658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A5ABEA-8176-03FF-77D4-C3F5E84CB114}"/>
              </a:ext>
            </a:extLst>
          </p:cNvPr>
          <p:cNvSpPr/>
          <p:nvPr/>
        </p:nvSpPr>
        <p:spPr>
          <a:xfrm>
            <a:off x="6645759" y="181104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13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3986-4F5D-D535-E98A-AA36E8C9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B2E9DD1-D30C-7BC2-6017-D08340FF062F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Admin - 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여행만렙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55FA5-6200-A69F-5141-2F4880E64B71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0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3771-332E-2F05-F15C-EBC5FAD9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9A8AEB-5728-4D74-8B4A-CFA18D72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9741C-DCAC-0C15-41E7-ABF7A874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77</a:t>
            </a:fld>
            <a:r>
              <a:rPr lang="ko-KR" altLang="en-US"/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9C79C33-D0E7-0BD0-C2E8-C80125A6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7" y="889000"/>
            <a:ext cx="1410109" cy="50247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C66C7C-9D48-D9D0-2893-3CAA1D8FC179}"/>
              </a:ext>
            </a:extLst>
          </p:cNvPr>
          <p:cNvSpPr/>
          <p:nvPr/>
        </p:nvSpPr>
        <p:spPr>
          <a:xfrm>
            <a:off x="645160" y="4815840"/>
            <a:ext cx="1235506" cy="548640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6314A1A3-4660-1699-E42F-5593B25D7305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1880666" y="950556"/>
            <a:ext cx="655461" cy="4139604"/>
          </a:xfrm>
          <a:prstGeom prst="curvedConnector3">
            <a:avLst>
              <a:gd name="adj1" fmla="val 50000"/>
            </a:avLst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E21A1C-476A-BBE9-C369-57ED5274967A}"/>
              </a:ext>
            </a:extLst>
          </p:cNvPr>
          <p:cNvGrpSpPr/>
          <p:nvPr/>
        </p:nvGrpSpPr>
        <p:grpSpPr>
          <a:xfrm>
            <a:off x="2536127" y="889000"/>
            <a:ext cx="2099882" cy="1484400"/>
            <a:chOff x="3253930" y="2300710"/>
            <a:chExt cx="3756955" cy="26557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5A68B36-DD99-67AF-6E06-D4C9B4277A6F}"/>
                </a:ext>
              </a:extLst>
            </p:cNvPr>
            <p:cNvGrpSpPr/>
            <p:nvPr/>
          </p:nvGrpSpPr>
          <p:grpSpPr>
            <a:xfrm>
              <a:off x="3253930" y="2300710"/>
              <a:ext cx="2326132" cy="2655780"/>
              <a:chOff x="2487168" y="4637512"/>
              <a:chExt cx="803205" cy="122886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85ABEA-C6DD-EF9F-2ECE-3D03F1C885AC}"/>
                  </a:ext>
                </a:extLst>
              </p:cNvPr>
              <p:cNvSpPr txBox="1"/>
              <p:nvPr/>
            </p:nvSpPr>
            <p:spPr>
              <a:xfrm>
                <a:off x="2487168" y="4637512"/>
                <a:ext cx="351558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여행만렙 관리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217CA6-3653-BCFA-1262-7523CAA2D79A}"/>
                  </a:ext>
                </a:extLst>
              </p:cNvPr>
              <p:cNvSpPr txBox="1"/>
              <p:nvPr/>
            </p:nvSpPr>
            <p:spPr>
              <a:xfrm>
                <a:off x="2537661" y="5764461"/>
                <a:ext cx="296100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콘텐츠 관리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E483F-5975-1499-9E5C-FEF21C60FE8E}"/>
                  </a:ext>
                </a:extLst>
              </p:cNvPr>
              <p:cNvSpPr txBox="1"/>
              <p:nvPr/>
            </p:nvSpPr>
            <p:spPr>
              <a:xfrm>
                <a:off x="2537662" y="4851928"/>
                <a:ext cx="296100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챌린지 관리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116A90-357F-C50C-55B5-A8493E2F29F7}"/>
                  </a:ext>
                </a:extLst>
              </p:cNvPr>
              <p:cNvSpPr txBox="1"/>
              <p:nvPr/>
            </p:nvSpPr>
            <p:spPr>
              <a:xfrm>
                <a:off x="2537661" y="5030256"/>
                <a:ext cx="296100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챌린지 심사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C88548-B089-82D6-97A2-EC50FD58878A}"/>
                  </a:ext>
                </a:extLst>
              </p:cNvPr>
              <p:cNvSpPr txBox="1"/>
              <p:nvPr/>
            </p:nvSpPr>
            <p:spPr>
              <a:xfrm>
                <a:off x="2537661" y="5208584"/>
                <a:ext cx="240644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배너 관리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7A9A0C-4122-8034-1474-E4FB318DED36}"/>
                  </a:ext>
                </a:extLst>
              </p:cNvPr>
              <p:cNvSpPr txBox="1"/>
              <p:nvPr/>
            </p:nvSpPr>
            <p:spPr>
              <a:xfrm>
                <a:off x="2691282" y="5414588"/>
                <a:ext cx="166370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챌린지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F231E8-F500-22AF-4482-57A7E0479259}"/>
                  </a:ext>
                </a:extLst>
              </p:cNvPr>
              <p:cNvSpPr txBox="1"/>
              <p:nvPr/>
            </p:nvSpPr>
            <p:spPr>
              <a:xfrm>
                <a:off x="2691282" y="5553087"/>
                <a:ext cx="110914" cy="101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>
                    <a:latin typeface="+mn-ea"/>
                  </a:rPr>
                  <a:t>랭킹</a:t>
                </a: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3839ACD4-FBC7-5529-F8C3-1B9FAD5F8A9D}"/>
                  </a:ext>
                </a:extLst>
              </p:cNvPr>
              <p:cNvSpPr/>
              <p:nvPr/>
            </p:nvSpPr>
            <p:spPr>
              <a:xfrm>
                <a:off x="3204634" y="4669536"/>
                <a:ext cx="85739" cy="73913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9884A4AC-AAA9-2DF3-E337-2BAB44D0DBB3}"/>
                  </a:ext>
                </a:extLst>
              </p:cNvPr>
              <p:cNvSpPr/>
              <p:nvPr/>
            </p:nvSpPr>
            <p:spPr>
              <a:xfrm>
                <a:off x="3204633" y="5208584"/>
                <a:ext cx="85739" cy="73913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endParaRPr lang="ko-KR" alt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6" name="왼쪽 중괄호 35">
              <a:extLst>
                <a:ext uri="{FF2B5EF4-FFF2-40B4-BE49-F238E27FC236}">
                  <a16:creationId xmlns:a16="http://schemas.microsoft.com/office/drawing/2014/main" id="{DA52716B-E049-2BB4-FE1C-F2FF6B742CDF}"/>
                </a:ext>
              </a:extLst>
            </p:cNvPr>
            <p:cNvSpPr/>
            <p:nvPr/>
          </p:nvSpPr>
          <p:spPr>
            <a:xfrm flipH="1">
              <a:off x="5788568" y="2724678"/>
              <a:ext cx="139606" cy="1831735"/>
            </a:xfrm>
            <a:prstGeom prst="leftBrace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rgbClr val="C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98DB46-B21C-D8A5-9041-8E4D0C586900}"/>
                </a:ext>
              </a:extLst>
            </p:cNvPr>
            <p:cNvSpPr txBox="1"/>
            <p:nvPr/>
          </p:nvSpPr>
          <p:spPr>
            <a:xfrm>
              <a:off x="5954560" y="3525349"/>
              <a:ext cx="1056325" cy="385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신규 메뉴</a:t>
              </a:r>
              <a:endParaRPr lang="en-US" altLang="ko-KR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CA123BD4-DCD6-8417-15C6-F0A25DE7B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23841"/>
              </p:ext>
            </p:extLst>
          </p:nvPr>
        </p:nvGraphicFramePr>
        <p:xfrm>
          <a:off x="2610690" y="3020358"/>
          <a:ext cx="73734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296">
                  <a:extLst>
                    <a:ext uri="{9D8B030D-6E8A-4147-A177-3AD203B41FA5}">
                      <a16:colId xmlns:a16="http://schemas.microsoft.com/office/drawing/2014/main" val="894448077"/>
                    </a:ext>
                  </a:extLst>
                </a:gridCol>
                <a:gridCol w="797560">
                  <a:extLst>
                    <a:ext uri="{9D8B030D-6E8A-4147-A177-3AD203B41FA5}">
                      <a16:colId xmlns:a16="http://schemas.microsoft.com/office/drawing/2014/main" val="232068319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25792314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92990631"/>
                    </a:ext>
                  </a:extLst>
                </a:gridCol>
                <a:gridCol w="3469641">
                  <a:extLst>
                    <a:ext uri="{9D8B030D-6E8A-4147-A177-3AD203B41FA5}">
                      <a16:colId xmlns:a16="http://schemas.microsoft.com/office/drawing/2014/main" val="229510949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4943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여행만렙 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 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 생성</a:t>
                      </a:r>
                      <a:r>
                        <a:rPr lang="en-US" altLang="ko-KR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strike="sng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800" strike="sng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 관리 화면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8912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 심사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 심사 화면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7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배너관리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 화면 배너 관리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27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 화면 배너 관리</a:t>
                      </a:r>
                      <a:endParaRPr lang="en-US" altLang="ko-KR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8781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C34B87-D1C8-48F2-896A-3C6D13C98E39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DC316C-6B23-FB48-7C4B-D7806396BDF1}"/>
              </a:ext>
            </a:extLst>
          </p:cNvPr>
          <p:cNvSpPr/>
          <p:nvPr/>
        </p:nvSpPr>
        <p:spPr>
          <a:xfrm>
            <a:off x="8048574" y="3447855"/>
            <a:ext cx="282626" cy="235146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91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0F31-33FC-4D89-5075-DBD6C40E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E82D60-9E96-B5F9-517C-007657418B13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9F5C85E-FDDE-1DDC-20AF-EDDA2B8652B5}"/>
              </a:ext>
            </a:extLst>
          </p:cNvPr>
          <p:cNvSpPr/>
          <p:nvPr/>
        </p:nvSpPr>
        <p:spPr>
          <a:xfrm>
            <a:off x="1356697" y="988103"/>
            <a:ext cx="6406528" cy="275831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6C4A98-7BC0-339B-AFBA-320C2D1D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관리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A2596-6B29-D604-6E61-8AAD9AF6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78</a:t>
            </a:fld>
            <a:r>
              <a:rPr lang="ko-KR" altLang="en-US"/>
              <a:t>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F1B68E-B048-4BA7-0EC6-DE75342DE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5622"/>
              </p:ext>
            </p:extLst>
          </p:nvPr>
        </p:nvGraphicFramePr>
        <p:xfrm>
          <a:off x="8514360" y="489934"/>
          <a:ext cx="2640995" cy="530152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관리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유사 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이벤트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혜택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 메뉴 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88084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관리 타이틀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39795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년월 검색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년월 필터 검색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YYYYMM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형태의 날짜 입력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결과가 없을 경우는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아래 챌린지 검색 결과가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20093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태그 건수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태그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76954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[+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행추가됨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632901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태그번호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코드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챌린지명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주제태그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참여가능수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최대보상마일리지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주제이미지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배경컬러코드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챌린지년월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태그번호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 채번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챌린지코드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주제태그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주제해시태그 문자열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 가능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통과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까지만 입력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심사통과수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통과된 피드 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(PASS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 보상 마일리지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숫자입력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 이미지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배경 컬러코드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컬러코드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챌린지년월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YYYYMM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형태 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저장한 사용자의 이름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59948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AA15EDA-83F2-0145-4297-4BC67692A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659B21-A31D-3CE1-9446-25F4982B1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31761AF2-6889-0E6B-C3DC-38BCBBE88A7B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E2ABF3-7A76-8104-24E2-342EFE540C0F}"/>
              </a:ext>
            </a:extLst>
          </p:cNvPr>
          <p:cNvSpPr/>
          <p:nvPr/>
        </p:nvSpPr>
        <p:spPr>
          <a:xfrm>
            <a:off x="134839" y="1252371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AB57B03-3C84-6357-AECE-78230C964459}"/>
              </a:ext>
            </a:extLst>
          </p:cNvPr>
          <p:cNvSpPr/>
          <p:nvPr/>
        </p:nvSpPr>
        <p:spPr>
          <a:xfrm>
            <a:off x="40913" y="115892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CEA5C3E-352D-D6FC-B11E-E6F5476EFF2B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챌린지 관리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C272478-5B08-16C2-C8DC-6781ECA9D500}"/>
              </a:ext>
            </a:extLst>
          </p:cNvPr>
          <p:cNvSpPr/>
          <p:nvPr/>
        </p:nvSpPr>
        <p:spPr>
          <a:xfrm>
            <a:off x="1213733" y="72061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1B2AD9-4F57-B9AC-0217-820B9B3DB51D}"/>
              </a:ext>
            </a:extLst>
          </p:cNvPr>
          <p:cNvSpPr txBox="1"/>
          <p:nvPr/>
        </p:nvSpPr>
        <p:spPr>
          <a:xfrm>
            <a:off x="1467560" y="1005035"/>
            <a:ext cx="5818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챌린지 관리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BB060D3-1188-4C9F-5FF8-3E4B6B815B99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A9FD2CD-9B40-0621-71F9-E42329551550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884C7E7-7667-5D0B-FA6F-07283B0D77B4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67041C-40D2-1CEA-DD25-5DB436075305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AA76B3C-178B-6200-CA8D-7F267906495B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626BD09-88A0-5287-36B1-9515D96692F5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B547A56-4253-7AE7-60BD-29B0857AAD15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291801E-6FB3-EC84-39D7-8B4E68C12314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EE1764-03BE-9C71-44F9-474252F38BE5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9322C2D1-69D7-C2D2-DC08-9E17FF1B84B2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6F02FE6B-3A7B-5559-A565-3B4284426A57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21C3D2B1-EDEB-ECA9-D2FF-C89D3B520F96}"/>
              </a:ext>
            </a:extLst>
          </p:cNvPr>
          <p:cNvSpPr txBox="1"/>
          <p:nvPr/>
        </p:nvSpPr>
        <p:spPr>
          <a:xfrm>
            <a:off x="1499300" y="1759266"/>
            <a:ext cx="54341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/>
              <a:t>챌린지 </a:t>
            </a:r>
            <a:r>
              <a:rPr lang="en-US" altLang="ko-KR" sz="1000" b="1"/>
              <a:t>2</a:t>
            </a:r>
            <a:r>
              <a:rPr lang="ko-KR" altLang="en-US" sz="1000" b="1"/>
              <a:t>건</a:t>
            </a:r>
            <a:endParaRPr lang="ko-KR" altLang="en-US" sz="1000" b="1" err="1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D56CF45-4F3B-7AC6-01F7-20F1B709D097}"/>
              </a:ext>
            </a:extLst>
          </p:cNvPr>
          <p:cNvGrpSpPr/>
          <p:nvPr/>
        </p:nvGrpSpPr>
        <p:grpSpPr>
          <a:xfrm>
            <a:off x="7043016" y="1865370"/>
            <a:ext cx="608406" cy="153888"/>
            <a:chOff x="6714096" y="1336346"/>
            <a:chExt cx="608406" cy="153888"/>
          </a:xfrm>
        </p:grpSpPr>
        <p:sp>
          <p:nvSpPr>
            <p:cNvPr id="178" name="Add">
              <a:extLst>
                <a:ext uri="{FF2B5EF4-FFF2-40B4-BE49-F238E27FC236}">
                  <a16:creationId xmlns:a16="http://schemas.microsoft.com/office/drawing/2014/main" id="{CDF35D93-A472-6BE2-4E6E-DA43CD338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4096" y="1360764"/>
              <a:ext cx="104775" cy="104775"/>
            </a:xfrm>
            <a:custGeom>
              <a:avLst/>
              <a:gdLst>
                <a:gd name="T0" fmla="*/ 29 w 66"/>
                <a:gd name="T1" fmla="*/ 0 h 66"/>
                <a:gd name="T2" fmla="*/ 29 w 66"/>
                <a:gd name="T3" fmla="*/ 29 h 66"/>
                <a:gd name="T4" fmla="*/ 0 w 66"/>
                <a:gd name="T5" fmla="*/ 29 h 66"/>
                <a:gd name="T6" fmla="*/ 0 w 66"/>
                <a:gd name="T7" fmla="*/ 37 h 66"/>
                <a:gd name="T8" fmla="*/ 29 w 66"/>
                <a:gd name="T9" fmla="*/ 37 h 66"/>
                <a:gd name="T10" fmla="*/ 29 w 66"/>
                <a:gd name="T11" fmla="*/ 66 h 66"/>
                <a:gd name="T12" fmla="*/ 37 w 66"/>
                <a:gd name="T13" fmla="*/ 66 h 66"/>
                <a:gd name="T14" fmla="*/ 37 w 66"/>
                <a:gd name="T15" fmla="*/ 37 h 66"/>
                <a:gd name="T16" fmla="*/ 66 w 66"/>
                <a:gd name="T17" fmla="*/ 37 h 66"/>
                <a:gd name="T18" fmla="*/ 66 w 66"/>
                <a:gd name="T19" fmla="*/ 29 h 66"/>
                <a:gd name="T20" fmla="*/ 37 w 66"/>
                <a:gd name="T21" fmla="*/ 29 h 66"/>
                <a:gd name="T22" fmla="*/ 37 w 66"/>
                <a:gd name="T23" fmla="*/ 0 h 66"/>
                <a:gd name="T24" fmla="*/ 29 w 66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29" y="0"/>
                  </a:moveTo>
                  <a:lnTo>
                    <a:pt x="29" y="29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29" y="37"/>
                  </a:lnTo>
                  <a:lnTo>
                    <a:pt x="29" y="66"/>
                  </a:lnTo>
                  <a:lnTo>
                    <a:pt x="37" y="66"/>
                  </a:lnTo>
                  <a:lnTo>
                    <a:pt x="37" y="37"/>
                  </a:lnTo>
                  <a:lnTo>
                    <a:pt x="66" y="37"/>
                  </a:lnTo>
                  <a:lnTo>
                    <a:pt x="66" y="29"/>
                  </a:lnTo>
                  <a:lnTo>
                    <a:pt x="37" y="29"/>
                  </a:lnTo>
                  <a:lnTo>
                    <a:pt x="37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C357648-0A10-0D69-A175-DCA647FF5F65}"/>
                </a:ext>
              </a:extLst>
            </p:cNvPr>
            <p:cNvSpPr txBox="1"/>
            <p:nvPr/>
          </p:nvSpPr>
          <p:spPr>
            <a:xfrm>
              <a:off x="6886485" y="1336346"/>
              <a:ext cx="43601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/>
                <a:t>신규추가</a:t>
              </a:r>
              <a:endParaRPr lang="ko-KR" altLang="en-US" sz="1000" b="1" err="1"/>
            </a:p>
          </p:txBody>
        </p:sp>
      </p:grpSp>
      <p:graphicFrame>
        <p:nvGraphicFramePr>
          <p:cNvPr id="180" name="표 179">
            <a:extLst>
              <a:ext uri="{FF2B5EF4-FFF2-40B4-BE49-F238E27FC236}">
                <a16:creationId xmlns:a16="http://schemas.microsoft.com/office/drawing/2014/main" id="{F7ACB914-3A43-67F0-F2CF-C90AA5371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30320"/>
              </p:ext>
            </p:extLst>
          </p:nvPr>
        </p:nvGraphicFramePr>
        <p:xfrm>
          <a:off x="612399" y="2213174"/>
          <a:ext cx="7720944" cy="121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32">
                  <a:extLst>
                    <a:ext uri="{9D8B030D-6E8A-4147-A177-3AD203B41FA5}">
                      <a16:colId xmlns:a16="http://schemas.microsoft.com/office/drawing/2014/main" val="1030509673"/>
                    </a:ext>
                  </a:extLst>
                </a:gridCol>
                <a:gridCol w="467332">
                  <a:extLst>
                    <a:ext uri="{9D8B030D-6E8A-4147-A177-3AD203B41FA5}">
                      <a16:colId xmlns:a16="http://schemas.microsoft.com/office/drawing/2014/main" val="3740282630"/>
                    </a:ext>
                  </a:extLst>
                </a:gridCol>
                <a:gridCol w="394224">
                  <a:extLst>
                    <a:ext uri="{9D8B030D-6E8A-4147-A177-3AD203B41FA5}">
                      <a16:colId xmlns:a16="http://schemas.microsoft.com/office/drawing/2014/main" val="1201163714"/>
                    </a:ext>
                  </a:extLst>
                </a:gridCol>
                <a:gridCol w="394224">
                  <a:extLst>
                    <a:ext uri="{9D8B030D-6E8A-4147-A177-3AD203B41FA5}">
                      <a16:colId xmlns:a16="http://schemas.microsoft.com/office/drawing/2014/main" val="1635952100"/>
                    </a:ext>
                  </a:extLst>
                </a:gridCol>
                <a:gridCol w="886186">
                  <a:extLst>
                    <a:ext uri="{9D8B030D-6E8A-4147-A177-3AD203B41FA5}">
                      <a16:colId xmlns:a16="http://schemas.microsoft.com/office/drawing/2014/main" val="1311889426"/>
                    </a:ext>
                  </a:extLst>
                </a:gridCol>
                <a:gridCol w="571782">
                  <a:extLst>
                    <a:ext uri="{9D8B030D-6E8A-4147-A177-3AD203B41FA5}">
                      <a16:colId xmlns:a16="http://schemas.microsoft.com/office/drawing/2014/main" val="3811618217"/>
                    </a:ext>
                  </a:extLst>
                </a:gridCol>
                <a:gridCol w="491481">
                  <a:extLst>
                    <a:ext uri="{9D8B030D-6E8A-4147-A177-3AD203B41FA5}">
                      <a16:colId xmlns:a16="http://schemas.microsoft.com/office/drawing/2014/main" val="4241502846"/>
                    </a:ext>
                  </a:extLst>
                </a:gridCol>
                <a:gridCol w="779870">
                  <a:extLst>
                    <a:ext uri="{9D8B030D-6E8A-4147-A177-3AD203B41FA5}">
                      <a16:colId xmlns:a16="http://schemas.microsoft.com/office/drawing/2014/main" val="15742762"/>
                    </a:ext>
                  </a:extLst>
                </a:gridCol>
                <a:gridCol w="1056074">
                  <a:extLst>
                    <a:ext uri="{9D8B030D-6E8A-4147-A177-3AD203B41FA5}">
                      <a16:colId xmlns:a16="http://schemas.microsoft.com/office/drawing/2014/main" val="2448021842"/>
                    </a:ext>
                  </a:extLst>
                </a:gridCol>
                <a:gridCol w="613336">
                  <a:extLst>
                    <a:ext uri="{9D8B030D-6E8A-4147-A177-3AD203B41FA5}">
                      <a16:colId xmlns:a16="http://schemas.microsoft.com/office/drawing/2014/main" val="362229450"/>
                    </a:ext>
                  </a:extLst>
                </a:gridCol>
                <a:gridCol w="681148">
                  <a:extLst>
                    <a:ext uri="{9D8B030D-6E8A-4147-A177-3AD203B41FA5}">
                      <a16:colId xmlns:a16="http://schemas.microsoft.com/office/drawing/2014/main" val="3752947762"/>
                    </a:ext>
                  </a:extLst>
                </a:gridCol>
                <a:gridCol w="403810">
                  <a:extLst>
                    <a:ext uri="{9D8B030D-6E8A-4147-A177-3AD203B41FA5}">
                      <a16:colId xmlns:a16="http://schemas.microsoft.com/office/drawing/2014/main" val="437766759"/>
                    </a:ext>
                  </a:extLst>
                </a:gridCol>
                <a:gridCol w="514145">
                  <a:extLst>
                    <a:ext uri="{9D8B030D-6E8A-4147-A177-3AD203B41FA5}">
                      <a16:colId xmlns:a16="http://schemas.microsoft.com/office/drawing/2014/main" val="1264415198"/>
                    </a:ext>
                  </a:extLst>
                </a:gridCol>
              </a:tblGrid>
              <a:tr h="385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태그번호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>
                          <a:solidFill>
                            <a:srgbClr val="C00000"/>
                          </a:solidFill>
                          <a:latin typeface="+mj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챌린지 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>
                          <a:solidFill>
                            <a:srgbClr val="C00000"/>
                          </a:solidFill>
                          <a:latin typeface="+mj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챌린지 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주제태그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참여 가능 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심사 통과 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보상 마일리지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주제 이미지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배경 컬러코드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챌린지 년월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저장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43341"/>
                  </a:ext>
                </a:extLst>
              </a:tr>
              <a:tr h="28407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______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______</a:t>
                      </a:r>
                      <a:endParaRPr lang="ko-KR" altLang="en-US" sz="8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______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08489"/>
                  </a:ext>
                </a:extLst>
              </a:tr>
              <a:tr h="2722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0000002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2025</a:t>
                      </a:r>
                      <a:r>
                        <a:rPr lang="ko-KR" altLang="en-US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>
                          <a:effectLst/>
                          <a:latin typeface="+mj-ea"/>
                          <a:ea typeface="+mj-ea"/>
                        </a:rPr>
                        <a:t>여행을 떠나기 </a:t>
                      </a:r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100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50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500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https://image....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#11CFEF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202504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김하나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30155"/>
                  </a:ext>
                </a:extLst>
              </a:tr>
              <a:tr h="27224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0000001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800" u="none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800" u="none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800" u="none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800" u="non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로컬맛집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non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여행 중 만난 </a:t>
                      </a:r>
                      <a:r>
                        <a:rPr lang="en-US" altLang="ko-KR" sz="800" u="none">
                          <a:ln>
                            <a:solidFill>
                              <a:schemeClr val="tx1">
                                <a:lumMod val="75000"/>
                                <a:alpha val="3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sym typeface="Wingdings" panose="05000000000000000000" pitchFamily="2" charset="2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100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500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https://image. c...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>
                          <a:effectLst/>
                          <a:latin typeface="+mj-ea"/>
                          <a:ea typeface="+mj-ea"/>
                        </a:rPr>
                        <a:t>#11CFEF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202504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김하나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4110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CE8255E3-5C50-C68C-0085-4E5DBA715D22}"/>
              </a:ext>
            </a:extLst>
          </p:cNvPr>
          <p:cNvSpPr txBox="1"/>
          <p:nvPr/>
        </p:nvSpPr>
        <p:spPr>
          <a:xfrm>
            <a:off x="4287679" y="3536985"/>
            <a:ext cx="33947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700">
                <a:latin typeface="+mn-ea"/>
              </a:rPr>
              <a:t>Records per page: 15 1-</a:t>
            </a:r>
            <a:r>
              <a:rPr lang="en-US" altLang="ko-KR" sz="700">
                <a:latin typeface="+mn-ea"/>
              </a:rPr>
              <a:t>2</a:t>
            </a:r>
            <a:r>
              <a:rPr lang="ko-KR" altLang="en-US" sz="700">
                <a:latin typeface="+mn-ea"/>
              </a:rPr>
              <a:t> of </a:t>
            </a:r>
            <a:r>
              <a:rPr lang="en-US" altLang="ko-KR" sz="700">
                <a:latin typeface="+mn-ea"/>
              </a:rPr>
              <a:t>2</a:t>
            </a:r>
            <a:endParaRPr lang="ko-KR" altLang="en-US" sz="700">
              <a:latin typeface="+mn-ea"/>
            </a:endParaRPr>
          </a:p>
        </p:txBody>
      </p:sp>
      <p:sp>
        <p:nvSpPr>
          <p:cNvPr id="217" name="Save">
            <a:extLst>
              <a:ext uri="{FF2B5EF4-FFF2-40B4-BE49-F238E27FC236}">
                <a16:creationId xmlns:a16="http://schemas.microsoft.com/office/drawing/2014/main" id="{1E8BAE2D-6818-B6BD-C466-BF77DF89F8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07502" y="2657370"/>
            <a:ext cx="161925" cy="161925"/>
          </a:xfrm>
          <a:custGeom>
            <a:avLst/>
            <a:gdLst>
              <a:gd name="T0" fmla="*/ 40 w 667"/>
              <a:gd name="T1" fmla="*/ 1 h 667"/>
              <a:gd name="T2" fmla="*/ 0 w 667"/>
              <a:gd name="T3" fmla="*/ 41 h 667"/>
              <a:gd name="T4" fmla="*/ 0 w 667"/>
              <a:gd name="T5" fmla="*/ 627 h 667"/>
              <a:gd name="T6" fmla="*/ 40 w 667"/>
              <a:gd name="T7" fmla="*/ 667 h 667"/>
              <a:gd name="T8" fmla="*/ 627 w 667"/>
              <a:gd name="T9" fmla="*/ 667 h 667"/>
              <a:gd name="T10" fmla="*/ 667 w 667"/>
              <a:gd name="T11" fmla="*/ 627 h 667"/>
              <a:gd name="T12" fmla="*/ 667 w 667"/>
              <a:gd name="T13" fmla="*/ 161 h 667"/>
              <a:gd name="T14" fmla="*/ 663 w 667"/>
              <a:gd name="T15" fmla="*/ 151 h 667"/>
              <a:gd name="T16" fmla="*/ 517 w 667"/>
              <a:gd name="T17" fmla="*/ 4 h 667"/>
              <a:gd name="T18" fmla="*/ 507 w 667"/>
              <a:gd name="T19" fmla="*/ 1 h 667"/>
              <a:gd name="T20" fmla="*/ 40 w 667"/>
              <a:gd name="T21" fmla="*/ 1 h 667"/>
              <a:gd name="T22" fmla="*/ 40 w 667"/>
              <a:gd name="T23" fmla="*/ 27 h 667"/>
              <a:gd name="T24" fmla="*/ 147 w 667"/>
              <a:gd name="T25" fmla="*/ 27 h 667"/>
              <a:gd name="T26" fmla="*/ 147 w 667"/>
              <a:gd name="T27" fmla="*/ 227 h 667"/>
              <a:gd name="T28" fmla="*/ 155 w 667"/>
              <a:gd name="T29" fmla="*/ 246 h 667"/>
              <a:gd name="T30" fmla="*/ 174 w 667"/>
              <a:gd name="T31" fmla="*/ 254 h 667"/>
              <a:gd name="T32" fmla="*/ 494 w 667"/>
              <a:gd name="T33" fmla="*/ 254 h 667"/>
              <a:gd name="T34" fmla="*/ 513 w 667"/>
              <a:gd name="T35" fmla="*/ 246 h 667"/>
              <a:gd name="T36" fmla="*/ 520 w 667"/>
              <a:gd name="T37" fmla="*/ 227 h 667"/>
              <a:gd name="T38" fmla="*/ 520 w 667"/>
              <a:gd name="T39" fmla="*/ 46 h 667"/>
              <a:gd name="T40" fmla="*/ 640 w 667"/>
              <a:gd name="T41" fmla="*/ 166 h 667"/>
              <a:gd name="T42" fmla="*/ 640 w 667"/>
              <a:gd name="T43" fmla="*/ 627 h 667"/>
              <a:gd name="T44" fmla="*/ 627 w 667"/>
              <a:gd name="T45" fmla="*/ 641 h 667"/>
              <a:gd name="T46" fmla="*/ 560 w 667"/>
              <a:gd name="T47" fmla="*/ 641 h 667"/>
              <a:gd name="T48" fmla="*/ 560 w 667"/>
              <a:gd name="T49" fmla="*/ 384 h 667"/>
              <a:gd name="T50" fmla="*/ 523 w 667"/>
              <a:gd name="T51" fmla="*/ 347 h 667"/>
              <a:gd name="T52" fmla="*/ 144 w 667"/>
              <a:gd name="T53" fmla="*/ 347 h 667"/>
              <a:gd name="T54" fmla="*/ 108 w 667"/>
              <a:gd name="T55" fmla="*/ 384 h 667"/>
              <a:gd name="T56" fmla="*/ 108 w 667"/>
              <a:gd name="T57" fmla="*/ 641 h 667"/>
              <a:gd name="T58" fmla="*/ 40 w 667"/>
              <a:gd name="T59" fmla="*/ 641 h 667"/>
              <a:gd name="T60" fmla="*/ 27 w 667"/>
              <a:gd name="T61" fmla="*/ 627 h 667"/>
              <a:gd name="T62" fmla="*/ 27 w 667"/>
              <a:gd name="T63" fmla="*/ 41 h 667"/>
              <a:gd name="T64" fmla="*/ 40 w 667"/>
              <a:gd name="T65" fmla="*/ 27 h 667"/>
              <a:gd name="T66" fmla="*/ 174 w 667"/>
              <a:gd name="T67" fmla="*/ 27 h 667"/>
              <a:gd name="T68" fmla="*/ 494 w 667"/>
              <a:gd name="T69" fmla="*/ 27 h 667"/>
              <a:gd name="T70" fmla="*/ 494 w 667"/>
              <a:gd name="T71" fmla="*/ 227 h 667"/>
              <a:gd name="T72" fmla="*/ 174 w 667"/>
              <a:gd name="T73" fmla="*/ 227 h 667"/>
              <a:gd name="T74" fmla="*/ 174 w 667"/>
              <a:gd name="T75" fmla="*/ 27 h 667"/>
              <a:gd name="T76" fmla="*/ 410 w 667"/>
              <a:gd name="T77" fmla="*/ 54 h 667"/>
              <a:gd name="T78" fmla="*/ 400 w 667"/>
              <a:gd name="T79" fmla="*/ 67 h 667"/>
              <a:gd name="T80" fmla="*/ 400 w 667"/>
              <a:gd name="T81" fmla="*/ 187 h 667"/>
              <a:gd name="T82" fmla="*/ 414 w 667"/>
              <a:gd name="T83" fmla="*/ 201 h 667"/>
              <a:gd name="T84" fmla="*/ 454 w 667"/>
              <a:gd name="T85" fmla="*/ 201 h 667"/>
              <a:gd name="T86" fmla="*/ 467 w 667"/>
              <a:gd name="T87" fmla="*/ 187 h 667"/>
              <a:gd name="T88" fmla="*/ 467 w 667"/>
              <a:gd name="T89" fmla="*/ 67 h 667"/>
              <a:gd name="T90" fmla="*/ 454 w 667"/>
              <a:gd name="T91" fmla="*/ 54 h 667"/>
              <a:gd name="T92" fmla="*/ 410 w 667"/>
              <a:gd name="T93" fmla="*/ 54 h 667"/>
              <a:gd name="T94" fmla="*/ 427 w 667"/>
              <a:gd name="T95" fmla="*/ 81 h 667"/>
              <a:gd name="T96" fmla="*/ 440 w 667"/>
              <a:gd name="T97" fmla="*/ 81 h 667"/>
              <a:gd name="T98" fmla="*/ 440 w 667"/>
              <a:gd name="T99" fmla="*/ 174 h 667"/>
              <a:gd name="T100" fmla="*/ 427 w 667"/>
              <a:gd name="T101" fmla="*/ 174 h 667"/>
              <a:gd name="T102" fmla="*/ 427 w 667"/>
              <a:gd name="T103" fmla="*/ 81 h 667"/>
              <a:gd name="T104" fmla="*/ 144 w 667"/>
              <a:gd name="T105" fmla="*/ 373 h 667"/>
              <a:gd name="T106" fmla="*/ 523 w 667"/>
              <a:gd name="T107" fmla="*/ 373 h 667"/>
              <a:gd name="T108" fmla="*/ 534 w 667"/>
              <a:gd name="T109" fmla="*/ 384 h 667"/>
              <a:gd name="T110" fmla="*/ 534 w 667"/>
              <a:gd name="T111" fmla="*/ 641 h 667"/>
              <a:gd name="T112" fmla="*/ 133 w 667"/>
              <a:gd name="T113" fmla="*/ 641 h 667"/>
              <a:gd name="T114" fmla="*/ 133 w 667"/>
              <a:gd name="T115" fmla="*/ 384 h 667"/>
              <a:gd name="T116" fmla="*/ 144 w 667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67" h="667">
                <a:moveTo>
                  <a:pt x="40" y="1"/>
                </a:moveTo>
                <a:cubicBezTo>
                  <a:pt x="19" y="1"/>
                  <a:pt x="0" y="19"/>
                  <a:pt x="0" y="41"/>
                </a:cubicBezTo>
                <a:lnTo>
                  <a:pt x="0" y="627"/>
                </a:lnTo>
                <a:cubicBezTo>
                  <a:pt x="0" y="649"/>
                  <a:pt x="19" y="667"/>
                  <a:pt x="40" y="667"/>
                </a:cubicBezTo>
                <a:lnTo>
                  <a:pt x="627" y="667"/>
                </a:lnTo>
                <a:cubicBezTo>
                  <a:pt x="649" y="667"/>
                  <a:pt x="667" y="649"/>
                  <a:pt x="667" y="627"/>
                </a:cubicBezTo>
                <a:lnTo>
                  <a:pt x="667" y="161"/>
                </a:lnTo>
                <a:cubicBezTo>
                  <a:pt x="667" y="157"/>
                  <a:pt x="666" y="154"/>
                  <a:pt x="663" y="151"/>
                </a:cubicBezTo>
                <a:lnTo>
                  <a:pt x="517" y="4"/>
                </a:lnTo>
                <a:cubicBezTo>
                  <a:pt x="514" y="2"/>
                  <a:pt x="511" y="0"/>
                  <a:pt x="507" y="1"/>
                </a:cubicBezTo>
                <a:lnTo>
                  <a:pt x="40" y="1"/>
                </a:lnTo>
                <a:close/>
                <a:moveTo>
                  <a:pt x="40" y="27"/>
                </a:moveTo>
                <a:lnTo>
                  <a:pt x="147" y="27"/>
                </a:lnTo>
                <a:lnTo>
                  <a:pt x="147" y="227"/>
                </a:lnTo>
                <a:cubicBezTo>
                  <a:pt x="147" y="234"/>
                  <a:pt x="150" y="241"/>
                  <a:pt x="155" y="246"/>
                </a:cubicBezTo>
                <a:cubicBezTo>
                  <a:pt x="160" y="251"/>
                  <a:pt x="167" y="254"/>
                  <a:pt x="174" y="254"/>
                </a:cubicBezTo>
                <a:lnTo>
                  <a:pt x="494" y="254"/>
                </a:lnTo>
                <a:cubicBezTo>
                  <a:pt x="501" y="254"/>
                  <a:pt x="508" y="251"/>
                  <a:pt x="513" y="246"/>
                </a:cubicBezTo>
                <a:cubicBezTo>
                  <a:pt x="518" y="241"/>
                  <a:pt x="520" y="234"/>
                  <a:pt x="520" y="227"/>
                </a:cubicBezTo>
                <a:lnTo>
                  <a:pt x="520" y="46"/>
                </a:lnTo>
                <a:lnTo>
                  <a:pt x="640" y="166"/>
                </a:lnTo>
                <a:lnTo>
                  <a:pt x="640" y="627"/>
                </a:lnTo>
                <a:cubicBezTo>
                  <a:pt x="640" y="635"/>
                  <a:pt x="635" y="641"/>
                  <a:pt x="627" y="641"/>
                </a:cubicBezTo>
                <a:lnTo>
                  <a:pt x="560" y="641"/>
                </a:lnTo>
                <a:lnTo>
                  <a:pt x="560" y="384"/>
                </a:lnTo>
                <a:cubicBezTo>
                  <a:pt x="560" y="364"/>
                  <a:pt x="543" y="347"/>
                  <a:pt x="523" y="347"/>
                </a:cubicBezTo>
                <a:lnTo>
                  <a:pt x="144" y="347"/>
                </a:lnTo>
                <a:cubicBezTo>
                  <a:pt x="124" y="347"/>
                  <a:pt x="108" y="364"/>
                  <a:pt x="108" y="384"/>
                </a:cubicBezTo>
                <a:lnTo>
                  <a:pt x="108" y="641"/>
                </a:lnTo>
                <a:lnTo>
                  <a:pt x="40" y="641"/>
                </a:lnTo>
                <a:cubicBezTo>
                  <a:pt x="33" y="641"/>
                  <a:pt x="27" y="635"/>
                  <a:pt x="27" y="627"/>
                </a:cubicBezTo>
                <a:lnTo>
                  <a:pt x="27" y="41"/>
                </a:lnTo>
                <a:cubicBezTo>
                  <a:pt x="27" y="33"/>
                  <a:pt x="33" y="27"/>
                  <a:pt x="40" y="27"/>
                </a:cubicBezTo>
                <a:close/>
                <a:moveTo>
                  <a:pt x="174" y="27"/>
                </a:moveTo>
                <a:lnTo>
                  <a:pt x="494" y="27"/>
                </a:lnTo>
                <a:lnTo>
                  <a:pt x="494" y="227"/>
                </a:lnTo>
                <a:lnTo>
                  <a:pt x="174" y="227"/>
                </a:lnTo>
                <a:lnTo>
                  <a:pt x="174" y="27"/>
                </a:lnTo>
                <a:close/>
                <a:moveTo>
                  <a:pt x="410" y="54"/>
                </a:moveTo>
                <a:cubicBezTo>
                  <a:pt x="406" y="54"/>
                  <a:pt x="400" y="61"/>
                  <a:pt x="400" y="67"/>
                </a:cubicBezTo>
                <a:lnTo>
                  <a:pt x="400" y="187"/>
                </a:lnTo>
                <a:cubicBezTo>
                  <a:pt x="400" y="194"/>
                  <a:pt x="407" y="201"/>
                  <a:pt x="414" y="201"/>
                </a:cubicBezTo>
                <a:lnTo>
                  <a:pt x="454" y="201"/>
                </a:lnTo>
                <a:cubicBezTo>
                  <a:pt x="461" y="201"/>
                  <a:pt x="467" y="194"/>
                  <a:pt x="467" y="187"/>
                </a:cubicBezTo>
                <a:lnTo>
                  <a:pt x="467" y="67"/>
                </a:lnTo>
                <a:cubicBezTo>
                  <a:pt x="467" y="60"/>
                  <a:pt x="461" y="54"/>
                  <a:pt x="454" y="54"/>
                </a:cubicBezTo>
                <a:cubicBezTo>
                  <a:pt x="439" y="54"/>
                  <a:pt x="424" y="54"/>
                  <a:pt x="410" y="54"/>
                </a:cubicBezTo>
                <a:close/>
                <a:moveTo>
                  <a:pt x="427" y="81"/>
                </a:moveTo>
                <a:lnTo>
                  <a:pt x="440" y="81"/>
                </a:lnTo>
                <a:lnTo>
                  <a:pt x="440" y="174"/>
                </a:lnTo>
                <a:lnTo>
                  <a:pt x="427" y="174"/>
                </a:lnTo>
                <a:lnTo>
                  <a:pt x="427" y="81"/>
                </a:lnTo>
                <a:close/>
                <a:moveTo>
                  <a:pt x="144" y="373"/>
                </a:moveTo>
                <a:lnTo>
                  <a:pt x="523" y="373"/>
                </a:lnTo>
                <a:cubicBezTo>
                  <a:pt x="529" y="373"/>
                  <a:pt x="534" y="378"/>
                  <a:pt x="534" y="384"/>
                </a:cubicBezTo>
                <a:lnTo>
                  <a:pt x="534" y="641"/>
                </a:lnTo>
                <a:lnTo>
                  <a:pt x="133" y="641"/>
                </a:lnTo>
                <a:lnTo>
                  <a:pt x="133" y="384"/>
                </a:lnTo>
                <a:cubicBezTo>
                  <a:pt x="133" y="378"/>
                  <a:pt x="138" y="373"/>
                  <a:pt x="144" y="373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8" name="Trash">
            <a:extLst>
              <a:ext uri="{FF2B5EF4-FFF2-40B4-BE49-F238E27FC236}">
                <a16:creationId xmlns:a16="http://schemas.microsoft.com/office/drawing/2014/main" id="{9A84AE5C-31C4-A07E-D6B6-3939B46205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15391" y="3218409"/>
            <a:ext cx="146148" cy="175037"/>
          </a:xfrm>
          <a:custGeom>
            <a:avLst/>
            <a:gdLst>
              <a:gd name="T0" fmla="*/ 188 w 560"/>
              <a:gd name="T1" fmla="*/ 16 h 667"/>
              <a:gd name="T2" fmla="*/ 173 w 560"/>
              <a:gd name="T3" fmla="*/ 67 h 667"/>
              <a:gd name="T4" fmla="*/ 32 w 560"/>
              <a:gd name="T5" fmla="*/ 94 h 667"/>
              <a:gd name="T6" fmla="*/ 0 w 560"/>
              <a:gd name="T7" fmla="*/ 174 h 667"/>
              <a:gd name="T8" fmla="*/ 40 w 560"/>
              <a:gd name="T9" fmla="*/ 614 h 667"/>
              <a:gd name="T10" fmla="*/ 467 w 560"/>
              <a:gd name="T11" fmla="*/ 667 h 667"/>
              <a:gd name="T12" fmla="*/ 520 w 560"/>
              <a:gd name="T13" fmla="*/ 174 h 667"/>
              <a:gd name="T14" fmla="*/ 560 w 560"/>
              <a:gd name="T15" fmla="*/ 94 h 667"/>
              <a:gd name="T16" fmla="*/ 493 w 560"/>
              <a:gd name="T17" fmla="*/ 67 h 667"/>
              <a:gd name="T18" fmla="*/ 387 w 560"/>
              <a:gd name="T19" fmla="*/ 63 h 667"/>
              <a:gd name="T20" fmla="*/ 327 w 560"/>
              <a:gd name="T21" fmla="*/ 0 h 667"/>
              <a:gd name="T22" fmla="*/ 233 w 560"/>
              <a:gd name="T23" fmla="*/ 27 h 667"/>
              <a:gd name="T24" fmla="*/ 352 w 560"/>
              <a:gd name="T25" fmla="*/ 34 h 667"/>
              <a:gd name="T26" fmla="*/ 360 w 560"/>
              <a:gd name="T27" fmla="*/ 67 h 667"/>
              <a:gd name="T28" fmla="*/ 200 w 560"/>
              <a:gd name="T29" fmla="*/ 63 h 667"/>
              <a:gd name="T30" fmla="*/ 233 w 560"/>
              <a:gd name="T31" fmla="*/ 27 h 667"/>
              <a:gd name="T32" fmla="*/ 493 w 560"/>
              <a:gd name="T33" fmla="*/ 94 h 667"/>
              <a:gd name="T34" fmla="*/ 533 w 560"/>
              <a:gd name="T35" fmla="*/ 120 h 667"/>
              <a:gd name="T36" fmla="*/ 27 w 560"/>
              <a:gd name="T37" fmla="*/ 147 h 667"/>
              <a:gd name="T38" fmla="*/ 53 w 560"/>
              <a:gd name="T39" fmla="*/ 120 h 667"/>
              <a:gd name="T40" fmla="*/ 67 w 560"/>
              <a:gd name="T41" fmla="*/ 94 h 667"/>
              <a:gd name="T42" fmla="*/ 493 w 560"/>
              <a:gd name="T43" fmla="*/ 174 h 667"/>
              <a:gd name="T44" fmla="*/ 467 w 560"/>
              <a:gd name="T45" fmla="*/ 640 h 667"/>
              <a:gd name="T46" fmla="*/ 67 w 560"/>
              <a:gd name="T47" fmla="*/ 614 h 667"/>
              <a:gd name="T48" fmla="*/ 120 w 560"/>
              <a:gd name="T49" fmla="*/ 227 h 667"/>
              <a:gd name="T50" fmla="*/ 200 w 560"/>
              <a:gd name="T51" fmla="*/ 587 h 667"/>
              <a:gd name="T52" fmla="*/ 120 w 560"/>
              <a:gd name="T53" fmla="*/ 227 h 667"/>
              <a:gd name="T54" fmla="*/ 240 w 560"/>
              <a:gd name="T55" fmla="*/ 587 h 667"/>
              <a:gd name="T56" fmla="*/ 320 w 560"/>
              <a:gd name="T57" fmla="*/ 227 h 667"/>
              <a:gd name="T58" fmla="*/ 360 w 560"/>
              <a:gd name="T59" fmla="*/ 227 h 667"/>
              <a:gd name="T60" fmla="*/ 440 w 560"/>
              <a:gd name="T61" fmla="*/ 587 h 667"/>
              <a:gd name="T62" fmla="*/ 360 w 560"/>
              <a:gd name="T63" fmla="*/ 227 h 667"/>
              <a:gd name="T64" fmla="*/ 173 w 560"/>
              <a:gd name="T65" fmla="*/ 254 h 667"/>
              <a:gd name="T66" fmla="*/ 147 w 560"/>
              <a:gd name="T67" fmla="*/ 560 h 667"/>
              <a:gd name="T68" fmla="*/ 267 w 560"/>
              <a:gd name="T69" fmla="*/ 254 h 667"/>
              <a:gd name="T70" fmla="*/ 293 w 560"/>
              <a:gd name="T71" fmla="*/ 560 h 667"/>
              <a:gd name="T72" fmla="*/ 267 w 560"/>
              <a:gd name="T73" fmla="*/ 254 h 667"/>
              <a:gd name="T74" fmla="*/ 413 w 560"/>
              <a:gd name="T75" fmla="*/ 254 h 667"/>
              <a:gd name="T76" fmla="*/ 387 w 560"/>
              <a:gd name="T77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60" h="667">
                <a:moveTo>
                  <a:pt x="233" y="0"/>
                </a:moveTo>
                <a:cubicBezTo>
                  <a:pt x="215" y="0"/>
                  <a:pt x="199" y="4"/>
                  <a:pt x="188" y="16"/>
                </a:cubicBezTo>
                <a:cubicBezTo>
                  <a:pt x="177" y="27"/>
                  <a:pt x="173" y="44"/>
                  <a:pt x="173" y="63"/>
                </a:cubicBezTo>
                <a:lnTo>
                  <a:pt x="173" y="67"/>
                </a:lnTo>
                <a:lnTo>
                  <a:pt x="67" y="67"/>
                </a:lnTo>
                <a:cubicBezTo>
                  <a:pt x="50" y="67"/>
                  <a:pt x="38" y="79"/>
                  <a:pt x="32" y="94"/>
                </a:cubicBezTo>
                <a:lnTo>
                  <a:pt x="0" y="94"/>
                </a:lnTo>
                <a:lnTo>
                  <a:pt x="0" y="174"/>
                </a:lnTo>
                <a:lnTo>
                  <a:pt x="40" y="174"/>
                </a:lnTo>
                <a:lnTo>
                  <a:pt x="40" y="614"/>
                </a:lnTo>
                <a:cubicBezTo>
                  <a:pt x="40" y="643"/>
                  <a:pt x="64" y="667"/>
                  <a:pt x="93" y="667"/>
                </a:cubicBezTo>
                <a:lnTo>
                  <a:pt x="467" y="667"/>
                </a:lnTo>
                <a:cubicBezTo>
                  <a:pt x="496" y="667"/>
                  <a:pt x="520" y="643"/>
                  <a:pt x="520" y="614"/>
                </a:cubicBezTo>
                <a:lnTo>
                  <a:pt x="520" y="174"/>
                </a:lnTo>
                <a:lnTo>
                  <a:pt x="560" y="174"/>
                </a:lnTo>
                <a:lnTo>
                  <a:pt x="560" y="94"/>
                </a:lnTo>
                <a:lnTo>
                  <a:pt x="528" y="94"/>
                </a:lnTo>
                <a:cubicBezTo>
                  <a:pt x="522" y="79"/>
                  <a:pt x="510" y="67"/>
                  <a:pt x="493" y="67"/>
                </a:cubicBezTo>
                <a:lnTo>
                  <a:pt x="387" y="67"/>
                </a:lnTo>
                <a:lnTo>
                  <a:pt x="387" y="63"/>
                </a:lnTo>
                <a:cubicBezTo>
                  <a:pt x="387" y="44"/>
                  <a:pt x="383" y="27"/>
                  <a:pt x="372" y="16"/>
                </a:cubicBezTo>
                <a:cubicBezTo>
                  <a:pt x="361" y="4"/>
                  <a:pt x="345" y="0"/>
                  <a:pt x="327" y="0"/>
                </a:cubicBezTo>
                <a:lnTo>
                  <a:pt x="233" y="0"/>
                </a:lnTo>
                <a:close/>
                <a:moveTo>
                  <a:pt x="233" y="27"/>
                </a:moveTo>
                <a:lnTo>
                  <a:pt x="327" y="27"/>
                </a:lnTo>
                <a:cubicBezTo>
                  <a:pt x="341" y="27"/>
                  <a:pt x="348" y="30"/>
                  <a:pt x="352" y="34"/>
                </a:cubicBezTo>
                <a:cubicBezTo>
                  <a:pt x="357" y="39"/>
                  <a:pt x="360" y="47"/>
                  <a:pt x="360" y="63"/>
                </a:cubicBezTo>
                <a:lnTo>
                  <a:pt x="360" y="67"/>
                </a:lnTo>
                <a:lnTo>
                  <a:pt x="200" y="67"/>
                </a:lnTo>
                <a:lnTo>
                  <a:pt x="200" y="63"/>
                </a:lnTo>
                <a:cubicBezTo>
                  <a:pt x="200" y="47"/>
                  <a:pt x="203" y="39"/>
                  <a:pt x="207" y="34"/>
                </a:cubicBezTo>
                <a:cubicBezTo>
                  <a:pt x="212" y="30"/>
                  <a:pt x="219" y="27"/>
                  <a:pt x="233" y="27"/>
                </a:cubicBezTo>
                <a:close/>
                <a:moveTo>
                  <a:pt x="67" y="94"/>
                </a:moveTo>
                <a:lnTo>
                  <a:pt x="493" y="94"/>
                </a:lnTo>
                <a:cubicBezTo>
                  <a:pt x="507" y="100"/>
                  <a:pt x="507" y="107"/>
                  <a:pt x="507" y="120"/>
                </a:cubicBezTo>
                <a:lnTo>
                  <a:pt x="533" y="120"/>
                </a:lnTo>
                <a:lnTo>
                  <a:pt x="533" y="147"/>
                </a:lnTo>
                <a:lnTo>
                  <a:pt x="27" y="147"/>
                </a:lnTo>
                <a:lnTo>
                  <a:pt x="27" y="120"/>
                </a:lnTo>
                <a:lnTo>
                  <a:pt x="53" y="120"/>
                </a:lnTo>
                <a:lnTo>
                  <a:pt x="53" y="107"/>
                </a:lnTo>
                <a:cubicBezTo>
                  <a:pt x="53" y="102"/>
                  <a:pt x="62" y="94"/>
                  <a:pt x="67" y="94"/>
                </a:cubicBezTo>
                <a:close/>
                <a:moveTo>
                  <a:pt x="67" y="174"/>
                </a:moveTo>
                <a:lnTo>
                  <a:pt x="493" y="174"/>
                </a:lnTo>
                <a:lnTo>
                  <a:pt x="493" y="614"/>
                </a:lnTo>
                <a:cubicBezTo>
                  <a:pt x="493" y="629"/>
                  <a:pt x="482" y="640"/>
                  <a:pt x="467" y="640"/>
                </a:cubicBezTo>
                <a:lnTo>
                  <a:pt x="93" y="640"/>
                </a:lnTo>
                <a:cubicBezTo>
                  <a:pt x="78" y="640"/>
                  <a:pt x="67" y="629"/>
                  <a:pt x="67" y="614"/>
                </a:cubicBezTo>
                <a:lnTo>
                  <a:pt x="67" y="174"/>
                </a:lnTo>
                <a:close/>
                <a:moveTo>
                  <a:pt x="120" y="227"/>
                </a:moveTo>
                <a:lnTo>
                  <a:pt x="120" y="587"/>
                </a:lnTo>
                <a:lnTo>
                  <a:pt x="200" y="587"/>
                </a:lnTo>
                <a:lnTo>
                  <a:pt x="200" y="227"/>
                </a:lnTo>
                <a:lnTo>
                  <a:pt x="120" y="227"/>
                </a:lnTo>
                <a:close/>
                <a:moveTo>
                  <a:pt x="240" y="227"/>
                </a:moveTo>
                <a:lnTo>
                  <a:pt x="240" y="587"/>
                </a:lnTo>
                <a:lnTo>
                  <a:pt x="320" y="587"/>
                </a:lnTo>
                <a:lnTo>
                  <a:pt x="320" y="227"/>
                </a:lnTo>
                <a:lnTo>
                  <a:pt x="240" y="227"/>
                </a:lnTo>
                <a:close/>
                <a:moveTo>
                  <a:pt x="360" y="227"/>
                </a:moveTo>
                <a:lnTo>
                  <a:pt x="360" y="587"/>
                </a:lnTo>
                <a:lnTo>
                  <a:pt x="440" y="587"/>
                </a:lnTo>
                <a:lnTo>
                  <a:pt x="440" y="227"/>
                </a:lnTo>
                <a:lnTo>
                  <a:pt x="360" y="227"/>
                </a:lnTo>
                <a:close/>
                <a:moveTo>
                  <a:pt x="147" y="254"/>
                </a:moveTo>
                <a:lnTo>
                  <a:pt x="173" y="254"/>
                </a:lnTo>
                <a:lnTo>
                  <a:pt x="173" y="560"/>
                </a:lnTo>
                <a:lnTo>
                  <a:pt x="147" y="560"/>
                </a:lnTo>
                <a:lnTo>
                  <a:pt x="147" y="254"/>
                </a:lnTo>
                <a:close/>
                <a:moveTo>
                  <a:pt x="267" y="254"/>
                </a:moveTo>
                <a:lnTo>
                  <a:pt x="293" y="254"/>
                </a:lnTo>
                <a:lnTo>
                  <a:pt x="293" y="560"/>
                </a:lnTo>
                <a:lnTo>
                  <a:pt x="267" y="560"/>
                </a:lnTo>
                <a:lnTo>
                  <a:pt x="267" y="254"/>
                </a:lnTo>
                <a:close/>
                <a:moveTo>
                  <a:pt x="387" y="254"/>
                </a:moveTo>
                <a:lnTo>
                  <a:pt x="413" y="254"/>
                </a:lnTo>
                <a:lnTo>
                  <a:pt x="413" y="560"/>
                </a:lnTo>
                <a:lnTo>
                  <a:pt x="387" y="560"/>
                </a:lnTo>
                <a:lnTo>
                  <a:pt x="387" y="254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1CE6057-0A82-2B90-E97F-1C5658389CFE}"/>
              </a:ext>
            </a:extLst>
          </p:cNvPr>
          <p:cNvSpPr/>
          <p:nvPr/>
        </p:nvSpPr>
        <p:spPr>
          <a:xfrm>
            <a:off x="7373945" y="2586147"/>
            <a:ext cx="433924" cy="83516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BF73-618B-419D-E184-8DCDD5470F4A}"/>
              </a:ext>
            </a:extLst>
          </p:cNvPr>
          <p:cNvSpPr txBox="1"/>
          <p:nvPr/>
        </p:nvSpPr>
        <p:spPr>
          <a:xfrm>
            <a:off x="7373945" y="351435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654A7-EB54-998F-5CAC-D1E0C62751AA}"/>
              </a:ext>
            </a:extLst>
          </p:cNvPr>
          <p:cNvSpPr txBox="1"/>
          <p:nvPr/>
        </p:nvSpPr>
        <p:spPr>
          <a:xfrm>
            <a:off x="7333965" y="394598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37F4D79-2018-FFA0-A5E3-CE40B244DA63}"/>
              </a:ext>
            </a:extLst>
          </p:cNvPr>
          <p:cNvSpPr/>
          <p:nvPr/>
        </p:nvSpPr>
        <p:spPr>
          <a:xfrm>
            <a:off x="7267229" y="334844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7</a:t>
            </a:r>
            <a:endParaRPr lang="ko-KR" altLang="en-US" sz="900" b="1">
              <a:latin typeface="+mn-ea"/>
            </a:endParaRPr>
          </a:p>
        </p:txBody>
      </p:sp>
      <p:sp>
        <p:nvSpPr>
          <p:cNvPr id="4" name="Trash">
            <a:extLst>
              <a:ext uri="{FF2B5EF4-FFF2-40B4-BE49-F238E27FC236}">
                <a16:creationId xmlns:a16="http://schemas.microsoft.com/office/drawing/2014/main" id="{C4E09CBC-8449-E1B1-AE85-335BF47172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15391" y="2917402"/>
            <a:ext cx="146148" cy="175037"/>
          </a:xfrm>
          <a:custGeom>
            <a:avLst/>
            <a:gdLst>
              <a:gd name="T0" fmla="*/ 188 w 560"/>
              <a:gd name="T1" fmla="*/ 16 h 667"/>
              <a:gd name="T2" fmla="*/ 173 w 560"/>
              <a:gd name="T3" fmla="*/ 67 h 667"/>
              <a:gd name="T4" fmla="*/ 32 w 560"/>
              <a:gd name="T5" fmla="*/ 94 h 667"/>
              <a:gd name="T6" fmla="*/ 0 w 560"/>
              <a:gd name="T7" fmla="*/ 174 h 667"/>
              <a:gd name="T8" fmla="*/ 40 w 560"/>
              <a:gd name="T9" fmla="*/ 614 h 667"/>
              <a:gd name="T10" fmla="*/ 467 w 560"/>
              <a:gd name="T11" fmla="*/ 667 h 667"/>
              <a:gd name="T12" fmla="*/ 520 w 560"/>
              <a:gd name="T13" fmla="*/ 174 h 667"/>
              <a:gd name="T14" fmla="*/ 560 w 560"/>
              <a:gd name="T15" fmla="*/ 94 h 667"/>
              <a:gd name="T16" fmla="*/ 493 w 560"/>
              <a:gd name="T17" fmla="*/ 67 h 667"/>
              <a:gd name="T18" fmla="*/ 387 w 560"/>
              <a:gd name="T19" fmla="*/ 63 h 667"/>
              <a:gd name="T20" fmla="*/ 327 w 560"/>
              <a:gd name="T21" fmla="*/ 0 h 667"/>
              <a:gd name="T22" fmla="*/ 233 w 560"/>
              <a:gd name="T23" fmla="*/ 27 h 667"/>
              <a:gd name="T24" fmla="*/ 352 w 560"/>
              <a:gd name="T25" fmla="*/ 34 h 667"/>
              <a:gd name="T26" fmla="*/ 360 w 560"/>
              <a:gd name="T27" fmla="*/ 67 h 667"/>
              <a:gd name="T28" fmla="*/ 200 w 560"/>
              <a:gd name="T29" fmla="*/ 63 h 667"/>
              <a:gd name="T30" fmla="*/ 233 w 560"/>
              <a:gd name="T31" fmla="*/ 27 h 667"/>
              <a:gd name="T32" fmla="*/ 493 w 560"/>
              <a:gd name="T33" fmla="*/ 94 h 667"/>
              <a:gd name="T34" fmla="*/ 533 w 560"/>
              <a:gd name="T35" fmla="*/ 120 h 667"/>
              <a:gd name="T36" fmla="*/ 27 w 560"/>
              <a:gd name="T37" fmla="*/ 147 h 667"/>
              <a:gd name="T38" fmla="*/ 53 w 560"/>
              <a:gd name="T39" fmla="*/ 120 h 667"/>
              <a:gd name="T40" fmla="*/ 67 w 560"/>
              <a:gd name="T41" fmla="*/ 94 h 667"/>
              <a:gd name="T42" fmla="*/ 493 w 560"/>
              <a:gd name="T43" fmla="*/ 174 h 667"/>
              <a:gd name="T44" fmla="*/ 467 w 560"/>
              <a:gd name="T45" fmla="*/ 640 h 667"/>
              <a:gd name="T46" fmla="*/ 67 w 560"/>
              <a:gd name="T47" fmla="*/ 614 h 667"/>
              <a:gd name="T48" fmla="*/ 120 w 560"/>
              <a:gd name="T49" fmla="*/ 227 h 667"/>
              <a:gd name="T50" fmla="*/ 200 w 560"/>
              <a:gd name="T51" fmla="*/ 587 h 667"/>
              <a:gd name="T52" fmla="*/ 120 w 560"/>
              <a:gd name="T53" fmla="*/ 227 h 667"/>
              <a:gd name="T54" fmla="*/ 240 w 560"/>
              <a:gd name="T55" fmla="*/ 587 h 667"/>
              <a:gd name="T56" fmla="*/ 320 w 560"/>
              <a:gd name="T57" fmla="*/ 227 h 667"/>
              <a:gd name="T58" fmla="*/ 360 w 560"/>
              <a:gd name="T59" fmla="*/ 227 h 667"/>
              <a:gd name="T60" fmla="*/ 440 w 560"/>
              <a:gd name="T61" fmla="*/ 587 h 667"/>
              <a:gd name="T62" fmla="*/ 360 w 560"/>
              <a:gd name="T63" fmla="*/ 227 h 667"/>
              <a:gd name="T64" fmla="*/ 173 w 560"/>
              <a:gd name="T65" fmla="*/ 254 h 667"/>
              <a:gd name="T66" fmla="*/ 147 w 560"/>
              <a:gd name="T67" fmla="*/ 560 h 667"/>
              <a:gd name="T68" fmla="*/ 267 w 560"/>
              <a:gd name="T69" fmla="*/ 254 h 667"/>
              <a:gd name="T70" fmla="*/ 293 w 560"/>
              <a:gd name="T71" fmla="*/ 560 h 667"/>
              <a:gd name="T72" fmla="*/ 267 w 560"/>
              <a:gd name="T73" fmla="*/ 254 h 667"/>
              <a:gd name="T74" fmla="*/ 413 w 560"/>
              <a:gd name="T75" fmla="*/ 254 h 667"/>
              <a:gd name="T76" fmla="*/ 387 w 560"/>
              <a:gd name="T77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60" h="667">
                <a:moveTo>
                  <a:pt x="233" y="0"/>
                </a:moveTo>
                <a:cubicBezTo>
                  <a:pt x="215" y="0"/>
                  <a:pt x="199" y="4"/>
                  <a:pt x="188" y="16"/>
                </a:cubicBezTo>
                <a:cubicBezTo>
                  <a:pt x="177" y="27"/>
                  <a:pt x="173" y="44"/>
                  <a:pt x="173" y="63"/>
                </a:cubicBezTo>
                <a:lnTo>
                  <a:pt x="173" y="67"/>
                </a:lnTo>
                <a:lnTo>
                  <a:pt x="67" y="67"/>
                </a:lnTo>
                <a:cubicBezTo>
                  <a:pt x="50" y="67"/>
                  <a:pt x="38" y="79"/>
                  <a:pt x="32" y="94"/>
                </a:cubicBezTo>
                <a:lnTo>
                  <a:pt x="0" y="94"/>
                </a:lnTo>
                <a:lnTo>
                  <a:pt x="0" y="174"/>
                </a:lnTo>
                <a:lnTo>
                  <a:pt x="40" y="174"/>
                </a:lnTo>
                <a:lnTo>
                  <a:pt x="40" y="614"/>
                </a:lnTo>
                <a:cubicBezTo>
                  <a:pt x="40" y="643"/>
                  <a:pt x="64" y="667"/>
                  <a:pt x="93" y="667"/>
                </a:cubicBezTo>
                <a:lnTo>
                  <a:pt x="467" y="667"/>
                </a:lnTo>
                <a:cubicBezTo>
                  <a:pt x="496" y="667"/>
                  <a:pt x="520" y="643"/>
                  <a:pt x="520" y="614"/>
                </a:cubicBezTo>
                <a:lnTo>
                  <a:pt x="520" y="174"/>
                </a:lnTo>
                <a:lnTo>
                  <a:pt x="560" y="174"/>
                </a:lnTo>
                <a:lnTo>
                  <a:pt x="560" y="94"/>
                </a:lnTo>
                <a:lnTo>
                  <a:pt x="528" y="94"/>
                </a:lnTo>
                <a:cubicBezTo>
                  <a:pt x="522" y="79"/>
                  <a:pt x="510" y="67"/>
                  <a:pt x="493" y="67"/>
                </a:cubicBezTo>
                <a:lnTo>
                  <a:pt x="387" y="67"/>
                </a:lnTo>
                <a:lnTo>
                  <a:pt x="387" y="63"/>
                </a:lnTo>
                <a:cubicBezTo>
                  <a:pt x="387" y="44"/>
                  <a:pt x="383" y="27"/>
                  <a:pt x="372" y="16"/>
                </a:cubicBezTo>
                <a:cubicBezTo>
                  <a:pt x="361" y="4"/>
                  <a:pt x="345" y="0"/>
                  <a:pt x="327" y="0"/>
                </a:cubicBezTo>
                <a:lnTo>
                  <a:pt x="233" y="0"/>
                </a:lnTo>
                <a:close/>
                <a:moveTo>
                  <a:pt x="233" y="27"/>
                </a:moveTo>
                <a:lnTo>
                  <a:pt x="327" y="27"/>
                </a:lnTo>
                <a:cubicBezTo>
                  <a:pt x="341" y="27"/>
                  <a:pt x="348" y="30"/>
                  <a:pt x="352" y="34"/>
                </a:cubicBezTo>
                <a:cubicBezTo>
                  <a:pt x="357" y="39"/>
                  <a:pt x="360" y="47"/>
                  <a:pt x="360" y="63"/>
                </a:cubicBezTo>
                <a:lnTo>
                  <a:pt x="360" y="67"/>
                </a:lnTo>
                <a:lnTo>
                  <a:pt x="200" y="67"/>
                </a:lnTo>
                <a:lnTo>
                  <a:pt x="200" y="63"/>
                </a:lnTo>
                <a:cubicBezTo>
                  <a:pt x="200" y="47"/>
                  <a:pt x="203" y="39"/>
                  <a:pt x="207" y="34"/>
                </a:cubicBezTo>
                <a:cubicBezTo>
                  <a:pt x="212" y="30"/>
                  <a:pt x="219" y="27"/>
                  <a:pt x="233" y="27"/>
                </a:cubicBezTo>
                <a:close/>
                <a:moveTo>
                  <a:pt x="67" y="94"/>
                </a:moveTo>
                <a:lnTo>
                  <a:pt x="493" y="94"/>
                </a:lnTo>
                <a:cubicBezTo>
                  <a:pt x="507" y="100"/>
                  <a:pt x="507" y="107"/>
                  <a:pt x="507" y="120"/>
                </a:cubicBezTo>
                <a:lnTo>
                  <a:pt x="533" y="120"/>
                </a:lnTo>
                <a:lnTo>
                  <a:pt x="533" y="147"/>
                </a:lnTo>
                <a:lnTo>
                  <a:pt x="27" y="147"/>
                </a:lnTo>
                <a:lnTo>
                  <a:pt x="27" y="120"/>
                </a:lnTo>
                <a:lnTo>
                  <a:pt x="53" y="120"/>
                </a:lnTo>
                <a:lnTo>
                  <a:pt x="53" y="107"/>
                </a:lnTo>
                <a:cubicBezTo>
                  <a:pt x="53" y="102"/>
                  <a:pt x="62" y="94"/>
                  <a:pt x="67" y="94"/>
                </a:cubicBezTo>
                <a:close/>
                <a:moveTo>
                  <a:pt x="67" y="174"/>
                </a:moveTo>
                <a:lnTo>
                  <a:pt x="493" y="174"/>
                </a:lnTo>
                <a:lnTo>
                  <a:pt x="493" y="614"/>
                </a:lnTo>
                <a:cubicBezTo>
                  <a:pt x="493" y="629"/>
                  <a:pt x="482" y="640"/>
                  <a:pt x="467" y="640"/>
                </a:cubicBezTo>
                <a:lnTo>
                  <a:pt x="93" y="640"/>
                </a:lnTo>
                <a:cubicBezTo>
                  <a:pt x="78" y="640"/>
                  <a:pt x="67" y="629"/>
                  <a:pt x="67" y="614"/>
                </a:cubicBezTo>
                <a:lnTo>
                  <a:pt x="67" y="174"/>
                </a:lnTo>
                <a:close/>
                <a:moveTo>
                  <a:pt x="120" y="227"/>
                </a:moveTo>
                <a:lnTo>
                  <a:pt x="120" y="587"/>
                </a:lnTo>
                <a:lnTo>
                  <a:pt x="200" y="587"/>
                </a:lnTo>
                <a:lnTo>
                  <a:pt x="200" y="227"/>
                </a:lnTo>
                <a:lnTo>
                  <a:pt x="120" y="227"/>
                </a:lnTo>
                <a:close/>
                <a:moveTo>
                  <a:pt x="240" y="227"/>
                </a:moveTo>
                <a:lnTo>
                  <a:pt x="240" y="587"/>
                </a:lnTo>
                <a:lnTo>
                  <a:pt x="320" y="587"/>
                </a:lnTo>
                <a:lnTo>
                  <a:pt x="320" y="227"/>
                </a:lnTo>
                <a:lnTo>
                  <a:pt x="240" y="227"/>
                </a:lnTo>
                <a:close/>
                <a:moveTo>
                  <a:pt x="360" y="227"/>
                </a:moveTo>
                <a:lnTo>
                  <a:pt x="360" y="587"/>
                </a:lnTo>
                <a:lnTo>
                  <a:pt x="440" y="587"/>
                </a:lnTo>
                <a:lnTo>
                  <a:pt x="440" y="227"/>
                </a:lnTo>
                <a:lnTo>
                  <a:pt x="360" y="227"/>
                </a:lnTo>
                <a:close/>
                <a:moveTo>
                  <a:pt x="147" y="254"/>
                </a:moveTo>
                <a:lnTo>
                  <a:pt x="173" y="254"/>
                </a:lnTo>
                <a:lnTo>
                  <a:pt x="173" y="560"/>
                </a:lnTo>
                <a:lnTo>
                  <a:pt x="147" y="560"/>
                </a:lnTo>
                <a:lnTo>
                  <a:pt x="147" y="254"/>
                </a:lnTo>
                <a:close/>
                <a:moveTo>
                  <a:pt x="267" y="254"/>
                </a:moveTo>
                <a:lnTo>
                  <a:pt x="293" y="254"/>
                </a:lnTo>
                <a:lnTo>
                  <a:pt x="293" y="560"/>
                </a:lnTo>
                <a:lnTo>
                  <a:pt x="267" y="560"/>
                </a:lnTo>
                <a:lnTo>
                  <a:pt x="267" y="254"/>
                </a:lnTo>
                <a:close/>
                <a:moveTo>
                  <a:pt x="387" y="254"/>
                </a:moveTo>
                <a:lnTo>
                  <a:pt x="413" y="254"/>
                </a:lnTo>
                <a:lnTo>
                  <a:pt x="413" y="560"/>
                </a:lnTo>
                <a:lnTo>
                  <a:pt x="387" y="560"/>
                </a:lnTo>
                <a:lnTo>
                  <a:pt x="387" y="254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Button">
            <a:extLst>
              <a:ext uri="{FF2B5EF4-FFF2-40B4-BE49-F238E27FC236}">
                <a16:creationId xmlns:a16="http://schemas.microsoft.com/office/drawing/2014/main" id="{FD115D3E-AD0E-0A5B-83A6-2ABD4E995D1D}"/>
              </a:ext>
            </a:extLst>
          </p:cNvPr>
          <p:cNvSpPr/>
          <p:nvPr/>
        </p:nvSpPr>
        <p:spPr>
          <a:xfrm>
            <a:off x="1451694" y="1289440"/>
            <a:ext cx="1142871" cy="2694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22860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rgbClr val="5F5F5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rPr>
              <a:t>챌린지 년월 검색</a:t>
            </a:r>
            <a:endParaRPr lang="en-US" sz="800">
              <a:solidFill>
                <a:srgbClr val="5F5F5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Segoe UI" panose="020B0502040204020203" pitchFamily="34" charset="0"/>
            </a:endParaRPr>
          </a:p>
        </p:txBody>
      </p:sp>
      <p:sp>
        <p:nvSpPr>
          <p:cNvPr id="43" name="Button">
            <a:extLst>
              <a:ext uri="{FF2B5EF4-FFF2-40B4-BE49-F238E27FC236}">
                <a16:creationId xmlns:a16="http://schemas.microsoft.com/office/drawing/2014/main" id="{EF0C6983-C8A4-83DC-74D1-2AC78220EE20}"/>
              </a:ext>
            </a:extLst>
          </p:cNvPr>
          <p:cNvSpPr/>
          <p:nvPr/>
        </p:nvSpPr>
        <p:spPr>
          <a:xfrm>
            <a:off x="2651812" y="1282490"/>
            <a:ext cx="706479" cy="285893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22860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검색</a:t>
            </a:r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DDB688-CD34-9779-EC3F-E6FF7B783B50}"/>
              </a:ext>
            </a:extLst>
          </p:cNvPr>
          <p:cNvSpPr/>
          <p:nvPr/>
        </p:nvSpPr>
        <p:spPr>
          <a:xfrm>
            <a:off x="6988214" y="1796655"/>
            <a:ext cx="733894" cy="24083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076FDFC-AC55-698E-7199-2396A09B56FD}"/>
              </a:ext>
            </a:extLst>
          </p:cNvPr>
          <p:cNvSpPr/>
          <p:nvPr/>
        </p:nvSpPr>
        <p:spPr>
          <a:xfrm>
            <a:off x="6884753" y="172033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5</a:t>
            </a:r>
            <a:endParaRPr lang="ko-KR" altLang="en-US" sz="900" b="1">
              <a:latin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CBA99EA-0607-1077-FFB6-7FA5E0D5A7D9}"/>
              </a:ext>
            </a:extLst>
          </p:cNvPr>
          <p:cNvSpPr/>
          <p:nvPr/>
        </p:nvSpPr>
        <p:spPr>
          <a:xfrm>
            <a:off x="1364310" y="120787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01C35B-8F15-0BED-E24E-0BB0B47733FA}"/>
              </a:ext>
            </a:extLst>
          </p:cNvPr>
          <p:cNvSpPr/>
          <p:nvPr/>
        </p:nvSpPr>
        <p:spPr>
          <a:xfrm>
            <a:off x="542508" y="2171880"/>
            <a:ext cx="7833395" cy="42248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DF37AE89-0EDE-6048-CD5D-B582D388DBA8}"/>
              </a:ext>
            </a:extLst>
          </p:cNvPr>
          <p:cNvSpPr/>
          <p:nvPr/>
        </p:nvSpPr>
        <p:spPr>
          <a:xfrm>
            <a:off x="443762" y="207156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3A986A0-DD21-937F-5F2E-466BA3CF8A2C}"/>
              </a:ext>
            </a:extLst>
          </p:cNvPr>
          <p:cNvSpPr/>
          <p:nvPr/>
        </p:nvSpPr>
        <p:spPr>
          <a:xfrm>
            <a:off x="1323830" y="16333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4</a:t>
            </a:r>
            <a:endParaRPr lang="ko-KR" altLang="en-US" sz="900" b="1">
              <a:latin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428A8240-77E4-EADE-BBC1-7E9FE067B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141077"/>
              </p:ext>
            </p:extLst>
          </p:nvPr>
        </p:nvGraphicFramePr>
        <p:xfrm>
          <a:off x="5873365" y="3886945"/>
          <a:ext cx="2640995" cy="301081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927596225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3400705568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228600" indent="-228600" eaLnBrk="1" latinLnBrk="1" hangingPunct="1">
                        <a:lnSpc>
                          <a:spcPct val="120000"/>
                        </a:lnSpc>
                        <a:buAutoNum type="arabicParenR"/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미입력 항목이 있을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입력되지 않은 항목이 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닫기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  <a:buNone/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초과하는 경우 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Alert = 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 가능 수는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까지만 가능합니다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.”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 입력 항목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후 수정 불가 삭제만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저장된 상태에서 클릭하면 하단에 챌린지 주제태그 관리 화면이 노출됨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(v0,4 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저장완료 시 토스트 메시지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조회월보다 과거인 경우 비활성화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불가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조회월보다 미래인 경우 활성화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삭제완료 시 토스트 메시지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6358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48E509-35DE-088F-A2D8-14FA693BE0C1}"/>
              </a:ext>
            </a:extLst>
          </p:cNvPr>
          <p:cNvSpPr/>
          <p:nvPr/>
        </p:nvSpPr>
        <p:spPr>
          <a:xfrm>
            <a:off x="0" y="239635"/>
            <a:ext cx="8508313" cy="7320040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12C90-FD4A-410C-7D9D-FE06C6B5BD99}"/>
              </a:ext>
            </a:extLst>
          </p:cNvPr>
          <p:cNvSpPr txBox="1"/>
          <p:nvPr/>
        </p:nvSpPr>
        <p:spPr>
          <a:xfrm>
            <a:off x="7290944" y="435817"/>
            <a:ext cx="1084959" cy="1384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V1.0 (2025.02.17)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76960A-B324-74D6-F1A9-061775335275}"/>
              </a:ext>
            </a:extLst>
          </p:cNvPr>
          <p:cNvSpPr/>
          <p:nvPr/>
        </p:nvSpPr>
        <p:spPr>
          <a:xfrm>
            <a:off x="6163368" y="5227183"/>
            <a:ext cx="2341193" cy="32899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7687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EB6A-F0B1-743F-9AA3-3FC2A679F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C8F9D1F-C5CF-F56D-C88E-F92CA452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심사 </a:t>
            </a:r>
            <a:r>
              <a:rPr lang="en-US" altLang="ko-KR" b="1">
                <a:latin typeface="+mn-ea"/>
                <a:ea typeface="+mn-ea"/>
              </a:rPr>
              <a:t>(1/2)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F6902-DD7B-E0C9-1895-1867F77E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79</a:t>
            </a:fld>
            <a:r>
              <a:rPr lang="ko-KR" altLang="en-US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CB3F27-10F5-4F58-535C-FC0DFFA4C076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BE301-6AC2-7B83-C06C-0374F0CE30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1F1318-DF45-5FAA-F3A5-1745E03519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8ED01C-AF99-9DE2-E129-69B92BF0137F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C15C4C-291C-41BF-C5D6-043E41119DC5}"/>
              </a:ext>
            </a:extLst>
          </p:cNvPr>
          <p:cNvSpPr/>
          <p:nvPr/>
        </p:nvSpPr>
        <p:spPr>
          <a:xfrm>
            <a:off x="134839" y="1406663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BB8AC2C-96CC-C199-D2D7-65382B1B331A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챌린지 심사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69F1426-3BFA-8FA7-B045-F2D404134BBB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F6BE74A-CC70-7673-8B20-5FADD99C2F2D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394ACC3-D92A-CD84-D6FE-2C2393DC1BF8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B52CDC-98B8-4AB1-77B4-7BB789A8F612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FEF445-B066-BAEE-55DB-A8C2B7BF9119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C9C3EE7-3D0E-03B7-9DCE-EFD5850C12A2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1F6D3F4-92BD-C3F9-701E-127E68AF1765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F4925F-AFAF-C464-79FA-34CD3F6DB8E5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81EF6802-3563-94DC-9E74-B0CCAA4BC69A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539E3D06-B012-00DD-35BA-80754FC3B192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02E0E5D-35A1-3946-3C1A-E07D994AC36D}"/>
              </a:ext>
            </a:extLst>
          </p:cNvPr>
          <p:cNvSpPr/>
          <p:nvPr/>
        </p:nvSpPr>
        <p:spPr>
          <a:xfrm>
            <a:off x="1370677" y="974348"/>
            <a:ext cx="6360808" cy="52804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3ACF76F-15E9-651B-FD4E-E70E82DA5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62624"/>
              </p:ext>
            </p:extLst>
          </p:nvPr>
        </p:nvGraphicFramePr>
        <p:xfrm>
          <a:off x="1467561" y="2467544"/>
          <a:ext cx="6135679" cy="32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33">
                  <a:extLst>
                    <a:ext uri="{9D8B030D-6E8A-4147-A177-3AD203B41FA5}">
                      <a16:colId xmlns:a16="http://schemas.microsoft.com/office/drawing/2014/main" val="3740282630"/>
                    </a:ext>
                  </a:extLst>
                </a:gridCol>
                <a:gridCol w="361210">
                  <a:extLst>
                    <a:ext uri="{9D8B030D-6E8A-4147-A177-3AD203B41FA5}">
                      <a16:colId xmlns:a16="http://schemas.microsoft.com/office/drawing/2014/main" val="1308970552"/>
                    </a:ext>
                  </a:extLst>
                </a:gridCol>
                <a:gridCol w="361210">
                  <a:extLst>
                    <a:ext uri="{9D8B030D-6E8A-4147-A177-3AD203B41FA5}">
                      <a16:colId xmlns:a16="http://schemas.microsoft.com/office/drawing/2014/main" val="3151133303"/>
                    </a:ext>
                  </a:extLst>
                </a:gridCol>
                <a:gridCol w="361210">
                  <a:extLst>
                    <a:ext uri="{9D8B030D-6E8A-4147-A177-3AD203B41FA5}">
                      <a16:colId xmlns:a16="http://schemas.microsoft.com/office/drawing/2014/main" val="1376302953"/>
                    </a:ext>
                  </a:extLst>
                </a:gridCol>
                <a:gridCol w="543949">
                  <a:extLst>
                    <a:ext uri="{9D8B030D-6E8A-4147-A177-3AD203B41FA5}">
                      <a16:colId xmlns:a16="http://schemas.microsoft.com/office/drawing/2014/main" val="2434390132"/>
                    </a:ext>
                  </a:extLst>
                </a:gridCol>
                <a:gridCol w="454052">
                  <a:extLst>
                    <a:ext uri="{9D8B030D-6E8A-4147-A177-3AD203B41FA5}">
                      <a16:colId xmlns:a16="http://schemas.microsoft.com/office/drawing/2014/main" val="637711050"/>
                    </a:ext>
                  </a:extLst>
                </a:gridCol>
                <a:gridCol w="454052">
                  <a:extLst>
                    <a:ext uri="{9D8B030D-6E8A-4147-A177-3AD203B41FA5}">
                      <a16:colId xmlns:a16="http://schemas.microsoft.com/office/drawing/2014/main" val="2015231889"/>
                    </a:ext>
                  </a:extLst>
                </a:gridCol>
                <a:gridCol w="662198">
                  <a:extLst>
                    <a:ext uri="{9D8B030D-6E8A-4147-A177-3AD203B41FA5}">
                      <a16:colId xmlns:a16="http://schemas.microsoft.com/office/drawing/2014/main" val="2321884396"/>
                    </a:ext>
                  </a:extLst>
                </a:gridCol>
                <a:gridCol w="522453">
                  <a:extLst>
                    <a:ext uri="{9D8B030D-6E8A-4147-A177-3AD203B41FA5}">
                      <a16:colId xmlns:a16="http://schemas.microsoft.com/office/drawing/2014/main" val="3979762361"/>
                    </a:ext>
                  </a:extLst>
                </a:gridCol>
                <a:gridCol w="522453">
                  <a:extLst>
                    <a:ext uri="{9D8B030D-6E8A-4147-A177-3AD203B41FA5}">
                      <a16:colId xmlns:a16="http://schemas.microsoft.com/office/drawing/2014/main" val="1814053337"/>
                    </a:ext>
                  </a:extLst>
                </a:gridCol>
                <a:gridCol w="522453">
                  <a:extLst>
                    <a:ext uri="{9D8B030D-6E8A-4147-A177-3AD203B41FA5}">
                      <a16:colId xmlns:a16="http://schemas.microsoft.com/office/drawing/2014/main" val="60263865"/>
                    </a:ext>
                  </a:extLst>
                </a:gridCol>
                <a:gridCol w="522453">
                  <a:extLst>
                    <a:ext uri="{9D8B030D-6E8A-4147-A177-3AD203B41FA5}">
                      <a16:colId xmlns:a16="http://schemas.microsoft.com/office/drawing/2014/main" val="4069157845"/>
                    </a:ext>
                  </a:extLst>
                </a:gridCol>
                <a:gridCol w="522453">
                  <a:extLst>
                    <a:ext uri="{9D8B030D-6E8A-4147-A177-3AD203B41FA5}">
                      <a16:colId xmlns:a16="http://schemas.microsoft.com/office/drawing/2014/main" val="175779233"/>
                    </a:ext>
                  </a:extLst>
                </a:gridCol>
              </a:tblGrid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No</a:t>
                      </a:r>
                      <a:endParaRPr lang="ko-KR" altLang="en-US" sz="6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심사결과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 </a:t>
                      </a:r>
                      <a:r>
                        <a:rPr lang="en-US" altLang="ko-KR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id</a:t>
                      </a:r>
                      <a:endParaRPr lang="ko-KR" altLang="en-US" sz="60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주제태그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작성자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작성일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수정일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삭제일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공개여부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43341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100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u="none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 대기</a:t>
                      </a:r>
                      <a:endParaRPr lang="en-US" altLang="ko-KR" sz="600" u="none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u="none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u="sng">
                          <a:solidFill>
                            <a:schemeClr val="accent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2345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CH0000001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2025</a:t>
                      </a:r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년 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여행준비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u="sng">
                          <a:solidFill>
                            <a:srgbClr val="0070C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괌 롯데 호텔</a:t>
                      </a:r>
                      <a:r>
                        <a:rPr lang="en-US" altLang="ko-KR" sz="600" u="sng">
                          <a:solidFill>
                            <a:srgbClr val="0070C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C001234567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2024.05.01 12:59:59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2024.05.10 12:59:59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2024.05.10 12:59:59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Y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30155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99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 대상 초과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로컬맛집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송크란 축제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C001234568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Y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4110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98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 완료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우수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여행준비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삿포로 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월은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C001234569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09802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97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 u="none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최우수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로컬맛집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유후인도 같이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C001234111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Y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541909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최우수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89628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 u="none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보통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40765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미달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08733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 u="none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미달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35541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</a:t>
                      </a:r>
                      <a:endParaRPr lang="ko-KR" altLang="en-US" sz="600" b="0">
                        <a:solidFill>
                          <a:schemeClr val="tx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심사 완료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미달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여행준비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산타모니카</a:t>
                      </a:r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…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C001234567</a:t>
                      </a:r>
                      <a:endParaRPr lang="en-US" altLang="ko-KR" sz="60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YYYY.MM.DD HH:MM:SS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Y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61987"/>
                  </a:ext>
                </a:extLst>
              </a:tr>
            </a:tbl>
          </a:graphicData>
        </a:graphic>
      </p:graphicFrame>
      <p:sp>
        <p:nvSpPr>
          <p:cNvPr id="9" name="Pagination">
            <a:extLst>
              <a:ext uri="{FF2B5EF4-FFF2-40B4-BE49-F238E27FC236}">
                <a16:creationId xmlns:a16="http://schemas.microsoft.com/office/drawing/2014/main" id="{338DEC2C-5527-7D0A-CB03-B009EAB2B454}"/>
              </a:ext>
            </a:extLst>
          </p:cNvPr>
          <p:cNvSpPr txBox="1"/>
          <p:nvPr/>
        </p:nvSpPr>
        <p:spPr>
          <a:xfrm>
            <a:off x="3771085" y="5855249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FEF26-CBE4-FF93-42EB-B669244D5928}"/>
              </a:ext>
            </a:extLst>
          </p:cNvPr>
          <p:cNvSpPr txBox="1"/>
          <p:nvPr/>
        </p:nvSpPr>
        <p:spPr>
          <a:xfrm>
            <a:off x="1515889" y="1560280"/>
            <a:ext cx="3526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조회기간</a:t>
            </a:r>
            <a:endParaRPr lang="ko-KR" altLang="en-US" sz="800" b="1" err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1" name="Button Dropdown">
            <a:extLst>
              <a:ext uri="{FF2B5EF4-FFF2-40B4-BE49-F238E27FC236}">
                <a16:creationId xmlns:a16="http://schemas.microsoft.com/office/drawing/2014/main" id="{6EF15424-7AF5-81DC-F3D2-EB6C3B83843B}"/>
              </a:ext>
            </a:extLst>
          </p:cNvPr>
          <p:cNvGrpSpPr/>
          <p:nvPr/>
        </p:nvGrpSpPr>
        <p:grpSpPr>
          <a:xfrm>
            <a:off x="1992793" y="1490096"/>
            <a:ext cx="695435" cy="269462"/>
            <a:chOff x="2631778" y="2209582"/>
            <a:chExt cx="814037" cy="289116"/>
          </a:xfrm>
        </p:grpSpPr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595879B7-3175-A7D1-DD11-5F18D29AD218}"/>
                </a:ext>
              </a:extLst>
            </p:cNvPr>
            <p:cNvSpPr/>
            <p:nvPr/>
          </p:nvSpPr>
          <p:spPr>
            <a:xfrm>
              <a:off x="2631778" y="2209582"/>
              <a:ext cx="814037" cy="289116"/>
            </a:xfrm>
            <a:prstGeom prst="roundRect">
              <a:avLst>
                <a:gd name="adj" fmla="val 11182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64008" rIns="228600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>
                  <a:solidFill>
                    <a:srgbClr val="5F5F5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Segoe UI" panose="020B0502040204020203" pitchFamily="34" charset="0"/>
                </a:rPr>
                <a:t>등록일자</a:t>
              </a:r>
              <a:endParaRPr lang="en-US" sz="800">
                <a:solidFill>
                  <a:srgbClr val="5F5F5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Arrow Down">
              <a:extLst>
                <a:ext uri="{FF2B5EF4-FFF2-40B4-BE49-F238E27FC236}">
                  <a16:creationId xmlns:a16="http://schemas.microsoft.com/office/drawing/2014/main" id="{BDCBC685-E2C9-B064-04C9-E62C40E0889E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259459" y="2336051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Button">
            <a:extLst>
              <a:ext uri="{FF2B5EF4-FFF2-40B4-BE49-F238E27FC236}">
                <a16:creationId xmlns:a16="http://schemas.microsoft.com/office/drawing/2014/main" id="{C0B84772-FF24-B79B-D1DA-519115CF6803}"/>
              </a:ext>
            </a:extLst>
          </p:cNvPr>
          <p:cNvSpPr/>
          <p:nvPr/>
        </p:nvSpPr>
        <p:spPr>
          <a:xfrm>
            <a:off x="2765534" y="1490090"/>
            <a:ext cx="2506201" cy="2694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22860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5F5F5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rPr>
              <a:t>     2024.10.01                ~          2025.02.21</a:t>
            </a:r>
          </a:p>
        </p:txBody>
      </p:sp>
      <p:sp>
        <p:nvSpPr>
          <p:cNvPr id="16" name="Calendar">
            <a:extLst>
              <a:ext uri="{FF2B5EF4-FFF2-40B4-BE49-F238E27FC236}">
                <a16:creationId xmlns:a16="http://schemas.microsoft.com/office/drawing/2014/main" id="{CBD62360-54A8-B7F9-D330-DF8DFE6B39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38062" y="1550183"/>
            <a:ext cx="138333" cy="150917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latin typeface="KoPub돋움체 Medium" panose="00000600000000000000" pitchFamily="2" charset="-127"/>
              <a:ea typeface="KoPub돋움체 Medium" panose="00000600000000000000" pitchFamily="2" charset="-127"/>
              <a:cs typeface="Segoe UI" panose="020B0502040204020203" pitchFamily="34" charset="0"/>
            </a:endParaRPr>
          </a:p>
        </p:txBody>
      </p:sp>
      <p:sp>
        <p:nvSpPr>
          <p:cNvPr id="17" name="Calendar">
            <a:extLst>
              <a:ext uri="{FF2B5EF4-FFF2-40B4-BE49-F238E27FC236}">
                <a16:creationId xmlns:a16="http://schemas.microsoft.com/office/drawing/2014/main" id="{3A0E1D2D-3CC4-6FE5-C7B4-2964A8C728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32220" y="1550183"/>
            <a:ext cx="138333" cy="150917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latin typeface="KoPub돋움체 Medium" panose="00000600000000000000" pitchFamily="2" charset="-127"/>
              <a:ea typeface="KoPub돋움체 Medium" panose="00000600000000000000" pitchFamily="2" charset="-127"/>
              <a:cs typeface="Segoe UI" panose="020B0502040204020203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7C050C-D620-CE6A-2360-05C007651C8B}"/>
              </a:ext>
            </a:extLst>
          </p:cNvPr>
          <p:cNvGrpSpPr/>
          <p:nvPr/>
        </p:nvGrpSpPr>
        <p:grpSpPr>
          <a:xfrm>
            <a:off x="5379167" y="1493692"/>
            <a:ext cx="2224072" cy="269595"/>
            <a:chOff x="1515889" y="1977685"/>
            <a:chExt cx="2224072" cy="2695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3B3F4-9737-2F23-027A-B46FA1581E70}"/>
                </a:ext>
              </a:extLst>
            </p:cNvPr>
            <p:cNvSpPr txBox="1"/>
            <p:nvPr/>
          </p:nvSpPr>
          <p:spPr>
            <a:xfrm>
              <a:off x="1515889" y="2048002"/>
              <a:ext cx="264496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키워드</a:t>
              </a:r>
              <a:endParaRPr lang="ko-KR" altLang="en-US" sz="800" b="1" err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25" name="Button Dropdown">
              <a:extLst>
                <a:ext uri="{FF2B5EF4-FFF2-40B4-BE49-F238E27FC236}">
                  <a16:creationId xmlns:a16="http://schemas.microsoft.com/office/drawing/2014/main" id="{3ACEF464-9DE2-FEC6-9C29-092D1C7102F3}"/>
                </a:ext>
              </a:extLst>
            </p:cNvPr>
            <p:cNvGrpSpPr/>
            <p:nvPr/>
          </p:nvGrpSpPr>
          <p:grpSpPr>
            <a:xfrm>
              <a:off x="1992791" y="1977818"/>
              <a:ext cx="695435" cy="269462"/>
              <a:chOff x="2631777" y="2209582"/>
              <a:chExt cx="814038" cy="289116"/>
            </a:xfrm>
          </p:grpSpPr>
          <p:sp>
            <p:nvSpPr>
              <p:cNvPr id="26" name="Button">
                <a:extLst>
                  <a:ext uri="{FF2B5EF4-FFF2-40B4-BE49-F238E27FC236}">
                    <a16:creationId xmlns:a16="http://schemas.microsoft.com/office/drawing/2014/main" id="{CD243CFE-72CB-24BC-BCDD-1AE3F95ACB63}"/>
                  </a:ext>
                </a:extLst>
              </p:cNvPr>
              <p:cNvSpPr/>
              <p:nvPr/>
            </p:nvSpPr>
            <p:spPr>
              <a:xfrm>
                <a:off x="2631777" y="2209582"/>
                <a:ext cx="814038" cy="289116"/>
              </a:xfrm>
              <a:prstGeom prst="roundRect">
                <a:avLst>
                  <a:gd name="adj" fmla="val 11182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64008" rIns="228600" bIns="64008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ko-KR" altLang="en-US" sz="800">
                    <a:solidFill>
                      <a:srgbClr val="5F5F5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Segoe UI" panose="020B0502040204020203" pitchFamily="34" charset="0"/>
                  </a:rPr>
                  <a:t>챌린지명</a:t>
                </a:r>
                <a:endParaRPr lang="en-US" sz="800">
                  <a:solidFill>
                    <a:srgbClr val="5F5F5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Arrow Down">
                <a:extLst>
                  <a:ext uri="{FF2B5EF4-FFF2-40B4-BE49-F238E27FC236}">
                    <a16:creationId xmlns:a16="http://schemas.microsoft.com/office/drawing/2014/main" id="{EF7A555B-1246-851E-3DAE-1C280037B2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3259459" y="2336051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5F5F5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Button">
              <a:extLst>
                <a:ext uri="{FF2B5EF4-FFF2-40B4-BE49-F238E27FC236}">
                  <a16:creationId xmlns:a16="http://schemas.microsoft.com/office/drawing/2014/main" id="{70DA56B7-0D29-1C87-B47A-ED933E0223DD}"/>
                </a:ext>
              </a:extLst>
            </p:cNvPr>
            <p:cNvSpPr/>
            <p:nvPr/>
          </p:nvSpPr>
          <p:spPr>
            <a:xfrm>
              <a:off x="2765535" y="1977685"/>
              <a:ext cx="974426" cy="269462"/>
            </a:xfrm>
            <a:prstGeom prst="roundRect">
              <a:avLst>
                <a:gd name="adj" fmla="val 11182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64008" rIns="228600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Segoe UI" panose="020B0502040204020203" pitchFamily="34" charset="0"/>
                </a:rPr>
                <a:t>키워드 입력</a:t>
              </a:r>
              <a:endParaRPr lang="en-US" sz="800">
                <a:solidFill>
                  <a:srgbClr val="5F5F5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3" name="Button">
            <a:extLst>
              <a:ext uri="{FF2B5EF4-FFF2-40B4-BE49-F238E27FC236}">
                <a16:creationId xmlns:a16="http://schemas.microsoft.com/office/drawing/2014/main" id="{56126701-0650-3B0C-5E6C-4B4051D16AE6}"/>
              </a:ext>
            </a:extLst>
          </p:cNvPr>
          <p:cNvSpPr/>
          <p:nvPr/>
        </p:nvSpPr>
        <p:spPr>
          <a:xfrm>
            <a:off x="3047641" y="1909772"/>
            <a:ext cx="3252542" cy="285893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22860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검색</a:t>
            </a:r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Drop-Down Box (Expanded)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9FF9511-464E-10FC-F246-7B8D03A17FF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401527" y="6030034"/>
            <a:ext cx="1368150" cy="1226310"/>
            <a:chOff x="595686" y="1261242"/>
            <a:chExt cx="1368150" cy="1226310"/>
          </a:xfrm>
        </p:grpSpPr>
        <p:grpSp>
          <p:nvGrpSpPr>
            <p:cNvPr id="36" name="Drop-Down Box">
              <a:extLst>
                <a:ext uri="{FF2B5EF4-FFF2-40B4-BE49-F238E27FC236}">
                  <a16:creationId xmlns:a16="http://schemas.microsoft.com/office/drawing/2014/main" id="{43154333-72DE-7D3B-12C5-EF0724DA4D15}"/>
                </a:ext>
              </a:extLst>
            </p:cNvPr>
            <p:cNvGrpSpPr/>
            <p:nvPr/>
          </p:nvGrpSpPr>
          <p:grpSpPr>
            <a:xfrm>
              <a:off x="595686" y="1261242"/>
              <a:ext cx="1368150" cy="241092"/>
              <a:chOff x="595686" y="1261242"/>
              <a:chExt cx="1368150" cy="241092"/>
            </a:xfrm>
          </p:grpSpPr>
          <p:sp>
            <p:nvSpPr>
              <p:cNvPr id="40" name="Text Box" descr="&lt;Tags&gt;&lt;SMARTRESIZEANCHORS&gt;Absolute,None,Absolute,Absolute&lt;/SMARTRESIZEANCHORS&gt;&lt;/Tags&gt;">
                <a:extLst>
                  <a:ext uri="{FF2B5EF4-FFF2-40B4-BE49-F238E27FC236}">
                    <a16:creationId xmlns:a16="http://schemas.microsoft.com/office/drawing/2014/main" id="{49087280-A131-0182-DC8A-F8645506BF2E}"/>
                  </a:ext>
                </a:extLst>
              </p:cNvPr>
              <p:cNvSpPr/>
              <p:nvPr/>
            </p:nvSpPr>
            <p:spPr>
              <a:xfrm>
                <a:off x="595686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챌린지명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Arrow Down" descr="&lt;Tags&gt;&lt;SMARTRESIZEANCHORS&gt;Absolute,None,None,Absolute&lt;/SMARTRESIZEANCHORS&gt;&lt;/Tags&gt;">
                <a:extLst>
                  <a:ext uri="{FF2B5EF4-FFF2-40B4-BE49-F238E27FC236}">
                    <a16:creationId xmlns:a16="http://schemas.microsoft.com/office/drawing/2014/main" id="{93C2E9FB-0037-2F6B-9B74-D58ECABD75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1848835" y="1363700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Drop-Down Menu">
              <a:extLst>
                <a:ext uri="{FF2B5EF4-FFF2-40B4-BE49-F238E27FC236}">
                  <a16:creationId xmlns:a16="http://schemas.microsoft.com/office/drawing/2014/main" id="{5CA232C8-574E-C09D-E2B4-DD61D0ADA5D1}"/>
                </a:ext>
              </a:extLst>
            </p:cNvPr>
            <p:cNvGrpSpPr/>
            <p:nvPr/>
          </p:nvGrpSpPr>
          <p:grpSpPr>
            <a:xfrm>
              <a:off x="595686" y="1502667"/>
              <a:ext cx="1368150" cy="984885"/>
              <a:chOff x="595686" y="1502667"/>
              <a:chExt cx="1368150" cy="984885"/>
            </a:xfrm>
          </p:grpSpPr>
          <p:sp>
            <p:nvSpPr>
              <p:cNvPr id="38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CFCA72CB-BD41-49E4-EFDE-C2BCA1CC4FF4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6" y="1502667"/>
                <a:ext cx="1368150" cy="98488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챌린지명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챌린지 코드</a:t>
                </a:r>
                <a:endPara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피드 </a:t>
                </a:r>
                <a:r>
                  <a:rPr lang="en-US" altLang="ko-KR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작성자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심사상태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심사결과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Selection Overlay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C21A154-E0CA-C409-E3A2-17548B62ED98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595686" y="1550165"/>
                <a:ext cx="1368150" cy="165672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2" name="Drop-Down Box (Expanded)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C6B71104-8996-A99D-09BE-ACE5C54BD5E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895987" y="6446691"/>
            <a:ext cx="1368150" cy="759516"/>
            <a:chOff x="595686" y="1261242"/>
            <a:chExt cx="1368150" cy="759516"/>
          </a:xfrm>
        </p:grpSpPr>
        <p:grpSp>
          <p:nvGrpSpPr>
            <p:cNvPr id="43" name="Drop-Down Box">
              <a:extLst>
                <a:ext uri="{FF2B5EF4-FFF2-40B4-BE49-F238E27FC236}">
                  <a16:creationId xmlns:a16="http://schemas.microsoft.com/office/drawing/2014/main" id="{7F249B84-1C9F-49D3-2C8B-DE7952520C99}"/>
                </a:ext>
              </a:extLst>
            </p:cNvPr>
            <p:cNvGrpSpPr/>
            <p:nvPr/>
          </p:nvGrpSpPr>
          <p:grpSpPr>
            <a:xfrm>
              <a:off x="595686" y="1261242"/>
              <a:ext cx="1368150" cy="241092"/>
              <a:chOff x="595686" y="1261242"/>
              <a:chExt cx="1368150" cy="241092"/>
            </a:xfrm>
          </p:grpSpPr>
          <p:sp>
            <p:nvSpPr>
              <p:cNvPr id="47" name="Text Box" descr="&lt;Tags&gt;&lt;SMARTRESIZEANCHORS&gt;Absolute,None,Absolute,Absolute&lt;/SMARTRESIZEANCHORS&gt;&lt;/Tags&gt;">
                <a:extLst>
                  <a:ext uri="{FF2B5EF4-FFF2-40B4-BE49-F238E27FC236}">
                    <a16:creationId xmlns:a16="http://schemas.microsoft.com/office/drawing/2014/main" id="{B576E6EF-2530-0ADB-760D-84BF3B9C3FD1}"/>
                  </a:ext>
                </a:extLst>
              </p:cNvPr>
              <p:cNvSpPr/>
              <p:nvPr/>
            </p:nvSpPr>
            <p:spPr>
              <a:xfrm>
                <a:off x="595686" y="1261242"/>
                <a:ext cx="1368150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등록일자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Arrow Down" descr="&lt;Tags&gt;&lt;SMARTRESIZEANCHORS&gt;Absolute,None,None,Absolute&lt;/SMARTRESIZEANCHORS&gt;&lt;/Tags&gt;">
                <a:extLst>
                  <a:ext uri="{FF2B5EF4-FFF2-40B4-BE49-F238E27FC236}">
                    <a16:creationId xmlns:a16="http://schemas.microsoft.com/office/drawing/2014/main" id="{DD0C1E57-19A2-D71E-087F-D06A64AD84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1848835" y="1363700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4" name="Drop-Down Menu">
              <a:extLst>
                <a:ext uri="{FF2B5EF4-FFF2-40B4-BE49-F238E27FC236}">
                  <a16:creationId xmlns:a16="http://schemas.microsoft.com/office/drawing/2014/main" id="{42673521-E2F2-3BD6-7DE3-4A0AC54A3727}"/>
                </a:ext>
              </a:extLst>
            </p:cNvPr>
            <p:cNvGrpSpPr/>
            <p:nvPr/>
          </p:nvGrpSpPr>
          <p:grpSpPr>
            <a:xfrm>
              <a:off x="595686" y="1502667"/>
              <a:ext cx="1368150" cy="518091"/>
              <a:chOff x="595686" y="1502667"/>
              <a:chExt cx="1368150" cy="518091"/>
            </a:xfrm>
          </p:grpSpPr>
          <p:sp>
            <p:nvSpPr>
              <p:cNvPr id="45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1831BCA6-CA2E-6AAF-C582-C6F934993B8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6" y="1502667"/>
                <a:ext cx="1368150" cy="518091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등록일자</a:t>
                </a:r>
                <a:endPara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수정일자</a:t>
                </a:r>
                <a:endParaRPr lang="en-US" altLang="ko-KR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삭제일자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Selection Overlay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12EDB6C-FFFA-4C71-FB88-D1CE519D6C0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6" y="1505823"/>
                <a:ext cx="1368150" cy="165672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BB88F2D8-06B0-6265-16AB-AFB3E75EB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916596"/>
              </p:ext>
            </p:extLst>
          </p:nvPr>
        </p:nvGraphicFramePr>
        <p:xfrm>
          <a:off x="8519130" y="495567"/>
          <a:ext cx="2640995" cy="696368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리스트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6291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[no]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피드 시퀀스 넘버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44433"/>
                  </a:ext>
                </a:extLst>
              </a:tr>
              <a:tr h="50362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심사상태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대기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중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삭제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v0.3)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완료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대상 초과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88084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심사결과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최우수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614584"/>
                  </a:ext>
                </a:extLst>
              </a:tr>
              <a:tr h="36291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심사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046900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챌린지 코드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챌린지 코드 번호 노출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38234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명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챌린지명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681381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주제태그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참여한 주제 태그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80451"/>
                  </a:ext>
                </a:extLst>
              </a:tr>
              <a:tr h="36291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내용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심사 화면으로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938594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고객번호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485362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생성일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943139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업데이트 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399906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삭제일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10228"/>
                  </a:ext>
                </a:extLst>
              </a:tr>
              <a:tr h="280014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공개여부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피드 공개여부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217789"/>
                  </a:ext>
                </a:extLst>
              </a:tr>
              <a:tr h="503627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조회기간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날짜 설정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조회기간 필터 값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49173"/>
                  </a:ext>
                </a:extLst>
              </a:tr>
              <a:tr h="64433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미입력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입력한 키워드와 완전히 일치해야 검색됨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15a)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검색필터 값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98424"/>
                  </a:ext>
                </a:extLst>
              </a:tr>
              <a:tr h="64433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 클릭 시 조회기간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키워드 입력 내용으로 조회되며 미입력 시 전체 검색으로 처리됨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검색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924627"/>
                  </a:ext>
                </a:extLst>
              </a:tr>
              <a:tr h="64433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조회기간 디폴트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셋팅 날짜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2024.10.01~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오늘날짜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63629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B4C29114-49A4-1F43-F2A9-FEA7EAB07EDD}"/>
              </a:ext>
            </a:extLst>
          </p:cNvPr>
          <p:cNvSpPr/>
          <p:nvPr/>
        </p:nvSpPr>
        <p:spPr>
          <a:xfrm>
            <a:off x="1692219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0098C31-F3A4-CE42-578E-E8A9419A5924}"/>
              </a:ext>
            </a:extLst>
          </p:cNvPr>
          <p:cNvSpPr/>
          <p:nvPr/>
        </p:nvSpPr>
        <p:spPr>
          <a:xfrm>
            <a:off x="2068445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C94DA9-4E5C-E44E-1E26-9627F17C8486}"/>
              </a:ext>
            </a:extLst>
          </p:cNvPr>
          <p:cNvSpPr/>
          <p:nvPr/>
        </p:nvSpPr>
        <p:spPr>
          <a:xfrm>
            <a:off x="2406336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4</a:t>
            </a:r>
            <a:endParaRPr lang="ko-KR" altLang="en-US" sz="900" b="1">
              <a:latin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D8B02E8-6F6B-8C7F-2C1E-145DAA7924CE}"/>
              </a:ext>
            </a:extLst>
          </p:cNvPr>
          <p:cNvSpPr/>
          <p:nvPr/>
        </p:nvSpPr>
        <p:spPr>
          <a:xfrm>
            <a:off x="2814712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5</a:t>
            </a:r>
            <a:endParaRPr lang="ko-KR" altLang="en-US" sz="900" b="1">
              <a:latin typeface="+mn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947503E-B1CF-080D-2D02-EBDBFF300298}"/>
              </a:ext>
            </a:extLst>
          </p:cNvPr>
          <p:cNvSpPr/>
          <p:nvPr/>
        </p:nvSpPr>
        <p:spPr>
          <a:xfrm>
            <a:off x="3302629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ED5E89F-F948-A7FC-5869-6BB589FD12E6}"/>
              </a:ext>
            </a:extLst>
          </p:cNvPr>
          <p:cNvSpPr/>
          <p:nvPr/>
        </p:nvSpPr>
        <p:spPr>
          <a:xfrm>
            <a:off x="3790546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7</a:t>
            </a:r>
            <a:endParaRPr lang="ko-KR" altLang="en-US" sz="900" b="1"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252B26A-972E-A8E7-2E86-2E7F464D1E53}"/>
              </a:ext>
            </a:extLst>
          </p:cNvPr>
          <p:cNvSpPr/>
          <p:nvPr/>
        </p:nvSpPr>
        <p:spPr>
          <a:xfrm>
            <a:off x="4235647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8</a:t>
            </a:r>
            <a:endParaRPr lang="ko-KR" altLang="en-US" sz="900" b="1">
              <a:latin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2AF34A0-62EB-C041-F254-56609ABABA6E}"/>
              </a:ext>
            </a:extLst>
          </p:cNvPr>
          <p:cNvSpPr/>
          <p:nvPr/>
        </p:nvSpPr>
        <p:spPr>
          <a:xfrm>
            <a:off x="4865515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9</a:t>
            </a:r>
            <a:endParaRPr lang="ko-KR" altLang="en-US" sz="900" b="1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65C679A-0389-E537-E10B-8B805D77E7B5}"/>
              </a:ext>
            </a:extLst>
          </p:cNvPr>
          <p:cNvSpPr/>
          <p:nvPr/>
        </p:nvSpPr>
        <p:spPr>
          <a:xfrm>
            <a:off x="5395030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10</a:t>
            </a:r>
            <a:endParaRPr lang="ko-KR" altLang="en-US" sz="900" b="1"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0C652A1-926B-6FDB-57E1-E057AB53410B}"/>
              </a:ext>
            </a:extLst>
          </p:cNvPr>
          <p:cNvSpPr/>
          <p:nvPr/>
        </p:nvSpPr>
        <p:spPr>
          <a:xfrm>
            <a:off x="5955817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11</a:t>
            </a:r>
            <a:endParaRPr lang="ko-KR" altLang="en-US" sz="900" b="1">
              <a:latin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EC05068-857F-8139-4DFD-34F8D8D9F22C}"/>
              </a:ext>
            </a:extLst>
          </p:cNvPr>
          <p:cNvSpPr/>
          <p:nvPr/>
        </p:nvSpPr>
        <p:spPr>
          <a:xfrm>
            <a:off x="6443781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12</a:t>
            </a:r>
            <a:endParaRPr lang="ko-KR" altLang="en-US" sz="900" b="1"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CB5968C-2065-D49D-8B15-3E5D0A5E197A}"/>
              </a:ext>
            </a:extLst>
          </p:cNvPr>
          <p:cNvSpPr/>
          <p:nvPr/>
        </p:nvSpPr>
        <p:spPr>
          <a:xfrm>
            <a:off x="6993086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13</a:t>
            </a:r>
            <a:endParaRPr lang="ko-KR" altLang="en-US" sz="900" b="1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609BCD-FE5B-0BA3-A240-A801F1631F5C}"/>
              </a:ext>
            </a:extLst>
          </p:cNvPr>
          <p:cNvSpPr/>
          <p:nvPr/>
        </p:nvSpPr>
        <p:spPr>
          <a:xfrm>
            <a:off x="1345713" y="236421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64" name="왼쪽 중괄호 63">
            <a:extLst>
              <a:ext uri="{FF2B5EF4-FFF2-40B4-BE49-F238E27FC236}">
                <a16:creationId xmlns:a16="http://schemas.microsoft.com/office/drawing/2014/main" id="{385009DF-7FCA-8E26-68AE-3EE24960BA2E}"/>
              </a:ext>
            </a:extLst>
          </p:cNvPr>
          <p:cNvSpPr/>
          <p:nvPr/>
        </p:nvSpPr>
        <p:spPr>
          <a:xfrm rot="10800000" flipH="1">
            <a:off x="1162639" y="2467543"/>
            <a:ext cx="249596" cy="3274890"/>
          </a:xfrm>
          <a:prstGeom prst="leftBrace">
            <a:avLst/>
          </a:prstGeom>
          <a:ln w="952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5F18F-D94E-13C8-33B3-C8677360E864}"/>
              </a:ext>
            </a:extLst>
          </p:cNvPr>
          <p:cNvSpPr txBox="1"/>
          <p:nvPr/>
        </p:nvSpPr>
        <p:spPr>
          <a:xfrm>
            <a:off x="384048" y="3997266"/>
            <a:ext cx="8187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최근 수정일 순</a:t>
            </a:r>
            <a:endParaRPr lang="en-US" altLang="ko-KR" sz="800">
              <a:ln>
                <a:solidFill>
                  <a:schemeClr val="tx1">
                    <a:lumMod val="75000"/>
                    <a:alpha val="3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CBC1293-9DB6-4A3C-5A23-64429CBA5077}"/>
              </a:ext>
            </a:extLst>
          </p:cNvPr>
          <p:cNvSpPr/>
          <p:nvPr/>
        </p:nvSpPr>
        <p:spPr>
          <a:xfrm>
            <a:off x="1900039" y="138383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14</a:t>
            </a:r>
            <a:endParaRPr lang="ko-KR" altLang="en-US" sz="900" b="1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6682A8-2A13-6AF7-4EC3-F30FE5CDC2EE}"/>
              </a:ext>
            </a:extLst>
          </p:cNvPr>
          <p:cNvSpPr/>
          <p:nvPr/>
        </p:nvSpPr>
        <p:spPr>
          <a:xfrm>
            <a:off x="5792398" y="138922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15</a:t>
            </a:r>
            <a:endParaRPr lang="ko-KR" altLang="en-US" sz="900" b="1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44A4D5-4180-B9E0-15B8-77EFA29E0B3B}"/>
              </a:ext>
            </a:extLst>
          </p:cNvPr>
          <p:cNvSpPr/>
          <p:nvPr/>
        </p:nvSpPr>
        <p:spPr>
          <a:xfrm>
            <a:off x="2966078" y="182346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16</a:t>
            </a:r>
            <a:endParaRPr lang="ko-KR" altLang="en-US" sz="900" b="1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6DD0BC-2FE3-9C8E-AF96-8C75CBDD4AD6}"/>
              </a:ext>
            </a:extLst>
          </p:cNvPr>
          <p:cNvSpPr/>
          <p:nvPr/>
        </p:nvSpPr>
        <p:spPr>
          <a:xfrm>
            <a:off x="4835364" y="635142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14a</a:t>
            </a:r>
            <a:endParaRPr lang="ko-KR" altLang="en-US" sz="900" b="1"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6D0636-6214-28F9-CA62-98316D474FBE}"/>
              </a:ext>
            </a:extLst>
          </p:cNvPr>
          <p:cNvSpPr/>
          <p:nvPr/>
        </p:nvSpPr>
        <p:spPr>
          <a:xfrm>
            <a:off x="6349681" y="592004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15a</a:t>
            </a:r>
            <a:endParaRPr lang="ko-KR" altLang="en-US" sz="900" b="1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4B9275-190D-BE76-2912-82A84849B9A0}"/>
              </a:ext>
            </a:extLst>
          </p:cNvPr>
          <p:cNvSpPr/>
          <p:nvPr/>
        </p:nvSpPr>
        <p:spPr>
          <a:xfrm>
            <a:off x="8514360" y="5016345"/>
            <a:ext cx="2640994" cy="1789268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10B02-698A-55BA-9D15-15109C77B3A1}"/>
              </a:ext>
            </a:extLst>
          </p:cNvPr>
          <p:cNvSpPr txBox="1"/>
          <p:nvPr/>
        </p:nvSpPr>
        <p:spPr>
          <a:xfrm>
            <a:off x="7348290" y="366775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F94C0-0458-E8A2-82FD-BE213A18F5C7}"/>
              </a:ext>
            </a:extLst>
          </p:cNvPr>
          <p:cNvSpPr txBox="1"/>
          <p:nvPr/>
        </p:nvSpPr>
        <p:spPr>
          <a:xfrm>
            <a:off x="7308330" y="43602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9" name="Modal Dialog Overlay">
            <a:extLst>
              <a:ext uri="{FF2B5EF4-FFF2-40B4-BE49-F238E27FC236}">
                <a16:creationId xmlns:a16="http://schemas.microsoft.com/office/drawing/2014/main" id="{F3A10436-9719-0CB0-E01E-1CB9D1D511A5}"/>
              </a:ext>
            </a:extLst>
          </p:cNvPr>
          <p:cNvSpPr>
            <a:spLocks/>
          </p:cNvSpPr>
          <p:nvPr/>
        </p:nvSpPr>
        <p:spPr bwMode="auto">
          <a:xfrm>
            <a:off x="6551505" y="2455305"/>
            <a:ext cx="520270" cy="3287128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삭제</a:t>
            </a:r>
            <a:endParaRPr lang="en-US" altLang="ko-KR" sz="900" b="1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하드</a:t>
            </a:r>
            <a:endParaRPr lang="en-US" altLang="ko-KR" sz="1000" b="1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딜리트</a:t>
            </a:r>
            <a:br>
              <a:rPr lang="en-US" altLang="ko-KR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</a:br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여서</a:t>
            </a:r>
            <a:endParaRPr lang="en-US" altLang="ko-KR" sz="1000" b="1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불필요</a:t>
            </a:r>
            <a:endParaRPr lang="en-US" altLang="ko-KR" sz="1000" b="1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r>
              <a:rPr lang="en-US" sz="9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(v0.3)</a:t>
            </a:r>
            <a:endParaRPr lang="en-US" sz="900" b="1" dirty="0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0" name="Modal Dialog Overlay">
            <a:extLst>
              <a:ext uri="{FF2B5EF4-FFF2-40B4-BE49-F238E27FC236}">
                <a16:creationId xmlns:a16="http://schemas.microsoft.com/office/drawing/2014/main" id="{A0B059D7-D6F7-A860-9091-5D70E484ED0B}"/>
              </a:ext>
            </a:extLst>
          </p:cNvPr>
          <p:cNvSpPr>
            <a:spLocks/>
          </p:cNvSpPr>
          <p:nvPr/>
        </p:nvSpPr>
        <p:spPr bwMode="auto">
          <a:xfrm>
            <a:off x="8512165" y="4665536"/>
            <a:ext cx="2640994" cy="342092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삭제 </a:t>
            </a:r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하드</a:t>
            </a:r>
            <a:r>
              <a:rPr lang="en-US" altLang="ko-KR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 </a:t>
            </a:r>
            <a:r>
              <a:rPr lang="ko-KR" altLang="en-US" sz="10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딜리트여서 불필요</a:t>
            </a:r>
            <a:endParaRPr lang="en-US" altLang="ko-KR" sz="1000" b="1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r>
              <a:rPr lang="en-US" sz="900" b="1">
                <a:solidFill>
                  <a:srgbClr val="FFFF00"/>
                </a:solidFill>
                <a:latin typeface="+mj-ea"/>
                <a:ea typeface="+mj-ea"/>
                <a:cs typeface="Segoe UI" panose="020B0502040204020203" pitchFamily="34" charset="0"/>
              </a:rPr>
              <a:t>(v0.3)</a:t>
            </a:r>
            <a:endParaRPr lang="en-US" sz="900" b="1" dirty="0">
              <a:solidFill>
                <a:srgbClr val="FFFF00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6EF305-3D82-391F-A1F8-76D2DFEBEE4E}"/>
              </a:ext>
            </a:extLst>
          </p:cNvPr>
          <p:cNvSpPr/>
          <p:nvPr/>
        </p:nvSpPr>
        <p:spPr>
          <a:xfrm>
            <a:off x="9260086" y="1363806"/>
            <a:ext cx="772914" cy="156802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7B0ED60-6807-3569-9C0E-99C96D41E65D}"/>
              </a:ext>
            </a:extLst>
          </p:cNvPr>
          <p:cNvSpPr/>
          <p:nvPr/>
        </p:nvSpPr>
        <p:spPr>
          <a:xfrm>
            <a:off x="8830689" y="1519632"/>
            <a:ext cx="946723" cy="156801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AA0C2-F467-92F3-5513-F9D4A727CFAE}"/>
              </a:ext>
            </a:extLst>
          </p:cNvPr>
          <p:cNvSpPr txBox="1"/>
          <p:nvPr/>
        </p:nvSpPr>
        <p:spPr>
          <a:xfrm>
            <a:off x="7262409" y="488206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33FB39-DFCB-D6A3-490A-7049E30CBDFA}"/>
              </a:ext>
            </a:extLst>
          </p:cNvPr>
          <p:cNvSpPr/>
          <p:nvPr/>
        </p:nvSpPr>
        <p:spPr>
          <a:xfrm>
            <a:off x="2691094" y="139021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17</a:t>
            </a:r>
            <a:endParaRPr lang="ko-KR" altLang="en-US" sz="900" b="1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CBC2AA-F19E-C009-9405-09530DA373A0}"/>
              </a:ext>
            </a:extLst>
          </p:cNvPr>
          <p:cNvSpPr/>
          <p:nvPr/>
        </p:nvSpPr>
        <p:spPr>
          <a:xfrm>
            <a:off x="8514360" y="6805613"/>
            <a:ext cx="2640994" cy="63817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044485-DBBF-CB9A-19C9-53A742B80C73}"/>
              </a:ext>
            </a:extLst>
          </p:cNvPr>
          <p:cNvSpPr txBox="1"/>
          <p:nvPr/>
        </p:nvSpPr>
        <p:spPr>
          <a:xfrm>
            <a:off x="1467560" y="1005035"/>
            <a:ext cx="5818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챌린지 심사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5CA099-9A38-67DE-CDBA-BEDBF33F8891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88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C032-BFEA-3621-BFFC-96DDC348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6D360-C3BE-AFB8-6513-4A0648D5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기본 정책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52E2AE-AAA4-2696-A833-29E3E401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8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A88BC1-4E24-8D91-893B-BD5E2123BA3B}"/>
              </a:ext>
            </a:extLst>
          </p:cNvPr>
          <p:cNvSpPr/>
          <p:nvPr/>
        </p:nvSpPr>
        <p:spPr>
          <a:xfrm>
            <a:off x="394150" y="1187450"/>
            <a:ext cx="2787943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참여 대상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여행만렙 온보딩한 사용자면 모두 참여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기간 내 피드를 등록한 사용자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87DDF3-27C4-7DD3-A904-709EE69D39A6}"/>
              </a:ext>
            </a:extLst>
          </p:cNvPr>
          <p:cNvSpPr/>
          <p:nvPr/>
        </p:nvSpPr>
        <p:spPr>
          <a:xfrm>
            <a:off x="394150" y="2342234"/>
            <a:ext cx="5128327" cy="1674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참여 조건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특정 챌린지 기간 내 피드를 등록한 사용자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 월 챌린지 피드는 최대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건까지만 참여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반드시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탭의 챌린지 참여하기 버튼을 통해 진입해야만 챌린지 피드가 인정됨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필수 해시태그 포함 및 여행 관련 피드 작성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기준에 따라 부적절한 콘텐츠는 참여 및 심사에서 배제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88AD59-E934-751C-A266-50B74838680D}"/>
              </a:ext>
            </a:extLst>
          </p:cNvPr>
          <p:cNvSpPr/>
          <p:nvPr/>
        </p:nvSpPr>
        <p:spPr>
          <a:xfrm>
            <a:off x="394150" y="4186971"/>
            <a:ext cx="3735318" cy="873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생성 및 관리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DCR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어드민 관리자 화면에서 챌린지 회차 생성 및 수정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기간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해시태그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보상 조건 설정 가능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FD194B-356C-D84A-62F1-48496F3ABE3B}"/>
              </a:ext>
            </a:extLst>
          </p:cNvPr>
          <p:cNvSpPr/>
          <p:nvPr/>
        </p:nvSpPr>
        <p:spPr>
          <a:xfrm>
            <a:off x="394150" y="5341755"/>
            <a:ext cx="3801041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등록 데이터 처리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 피드 등록 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통한 주요 키워드 추출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3" action="ppaction://hlinksldjump"/>
              </a:rPr>
              <a:t>AI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3" action="ppaction://hlinksldjump"/>
              </a:rPr>
              <a:t>프롬프트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EDE0CF-B1BA-5C04-13AD-FE5891F00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05" y="2156087"/>
            <a:ext cx="1127822" cy="24062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3D8656-8431-B11A-B0F5-C6F8E9775980}"/>
              </a:ext>
            </a:extLst>
          </p:cNvPr>
          <p:cNvSpPr/>
          <p:nvPr/>
        </p:nvSpPr>
        <p:spPr>
          <a:xfrm>
            <a:off x="1073146" y="3238079"/>
            <a:ext cx="2046822" cy="189323"/>
          </a:xfrm>
          <a:prstGeom prst="rect">
            <a:avLst/>
          </a:prstGeom>
          <a:solidFill>
            <a:srgbClr val="FF0000">
              <a:alpha val="9000"/>
            </a:srgbClr>
          </a:solidFill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1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D41065-5D5C-3E66-06BC-5A46BD32A878}"/>
              </a:ext>
            </a:extLst>
          </p:cNvPr>
          <p:cNvSpPr/>
          <p:nvPr/>
        </p:nvSpPr>
        <p:spPr>
          <a:xfrm>
            <a:off x="6747455" y="4023998"/>
            <a:ext cx="307991" cy="145836"/>
          </a:xfrm>
          <a:prstGeom prst="rect">
            <a:avLst/>
          </a:prstGeom>
          <a:solidFill>
            <a:srgbClr val="FF0000">
              <a:alpha val="9000"/>
            </a:srgbClr>
          </a:solidFill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1400" b="1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3725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C08E0-AEB6-7589-A4C7-38B383F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2A20EC-321C-CC75-F709-346F5D7F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심사 </a:t>
            </a:r>
            <a:r>
              <a:rPr lang="en-US" altLang="ko-KR" b="1">
                <a:latin typeface="+mn-ea"/>
                <a:ea typeface="+mn-ea"/>
              </a:rPr>
              <a:t>(2/3)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A5E19-AED0-EF5A-2100-894B8E05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80</a:t>
            </a:fld>
            <a:r>
              <a:rPr lang="ko-KR" altLang="en-US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374BA-0B10-D3BA-4010-712EC881B9D8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687EF-F1B7-DBBB-80D7-BEB3D15998AD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8C93DD-C1F7-C8F9-FD9E-3AA47B094D9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953104-14BD-3570-3B4B-589271D9A878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266F11F-FBAC-36AA-6565-969FA106C259}"/>
              </a:ext>
            </a:extLst>
          </p:cNvPr>
          <p:cNvSpPr/>
          <p:nvPr/>
        </p:nvSpPr>
        <p:spPr>
          <a:xfrm>
            <a:off x="134839" y="1406663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B4B606A-0048-AA45-74F5-BFBBB06AE4A3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챌린지 심사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E722987-2564-42D9-DF55-AAA3C8C37BA4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EFB8A6D-A629-1DD2-9D05-4A070778687B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35AD068-462A-431B-9890-CA07D633CF54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85633-9A72-167E-82E7-478FB9EF3ADD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C24BF4-0BA8-9E1F-2F23-AEF5C87D3C0F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C681689-5B70-FA01-9F78-FC0FE615BAEE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96B7E70-E78E-B585-C30C-DBB4EF14859D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CE6643A-658D-4471-13D6-815C7F0F50CF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26E263B2-93FB-445E-9D8D-E7F411122A75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7342F596-56DC-08F5-53C9-2C2E249EC786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5925395-D787-D806-29B4-92C6847B3AAE}"/>
              </a:ext>
            </a:extLst>
          </p:cNvPr>
          <p:cNvSpPr/>
          <p:nvPr/>
        </p:nvSpPr>
        <p:spPr>
          <a:xfrm>
            <a:off x="1412713" y="968987"/>
            <a:ext cx="6318771" cy="565216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B03945-B1A2-8782-D582-746CF8D9F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81446"/>
              </p:ext>
            </p:extLst>
          </p:nvPr>
        </p:nvGraphicFramePr>
        <p:xfrm>
          <a:off x="1545066" y="3766273"/>
          <a:ext cx="604726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674">
                  <a:extLst>
                    <a:ext uri="{9D8B030D-6E8A-4147-A177-3AD203B41FA5}">
                      <a16:colId xmlns:a16="http://schemas.microsoft.com/office/drawing/2014/main" val="35428099"/>
                    </a:ext>
                  </a:extLst>
                </a:gridCol>
                <a:gridCol w="2911005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1206778">
                  <a:extLst>
                    <a:ext uri="{9D8B030D-6E8A-4147-A177-3AD203B41FA5}">
                      <a16:colId xmlns:a16="http://schemas.microsoft.com/office/drawing/2014/main" val="520447393"/>
                    </a:ext>
                  </a:extLst>
                </a:gridCol>
                <a:gridCol w="982806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</a:tblGrid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아니오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7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[사진/영상]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7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사진이 3장 이상 또는 10초 이상 영상이 포함되어 있는가?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 길이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공백 제외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 이상 작성되었는가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워터마크 또는 캡쳐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워터마크나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QR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코드가 포함되지 않았고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캡쳐 사진이 포함되어있지 않은가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얼굴 가림 제한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인물사진 속에 인물이 이모티콘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그림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모자이크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블러 처리 되어있지 않은가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1553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주제 적합성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챌린지 주제 해시태그와 피드의 내용이 연관이 있는가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792167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해시태그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해시태그를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 이상 사용했는가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32754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장소 태그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피드가 실제 장소와 일치하는 위치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위경도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저장되었는가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1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구체적 정보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피드 내에 장소명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정확한 주소 또는 명소명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가격 정보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비용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요금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교통 정보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 수단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거리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소요 시간 등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 하나 이상 명확히 언급되었는가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943612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관련성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게시물이 해외여행과 관련된 내용인가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701556"/>
                  </a:ext>
                </a:extLst>
              </a:tr>
              <a:tr h="21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경험 기반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]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경험 기반의 여행지의 정보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관광명소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맛집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꿀팁 등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제공하는가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?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/>
                          <a:ea typeface="KoPub돋움체 Medium"/>
                          <a:cs typeface="+mn-cs"/>
                        </a:rPr>
                        <a:t>점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249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8658FE7-2EEC-3E46-26EF-6B04DBF9C89A}"/>
              </a:ext>
            </a:extLst>
          </p:cNvPr>
          <p:cNvSpPr txBox="1"/>
          <p:nvPr/>
        </p:nvSpPr>
        <p:spPr>
          <a:xfrm>
            <a:off x="1467560" y="1403200"/>
            <a:ext cx="4360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기본정보</a:t>
            </a:r>
            <a:endParaRPr lang="ko-KR" altLang="en-US" sz="1000" b="1" err="1"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555C6A6-5CC3-5F75-0FC7-1016E5AD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46455"/>
              </p:ext>
            </p:extLst>
          </p:nvPr>
        </p:nvGraphicFramePr>
        <p:xfrm>
          <a:off x="1545067" y="1668932"/>
          <a:ext cx="6048885" cy="1994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57">
                  <a:extLst>
                    <a:ext uri="{9D8B030D-6E8A-4147-A177-3AD203B41FA5}">
                      <a16:colId xmlns:a16="http://schemas.microsoft.com/office/drawing/2014/main" val="3740282630"/>
                    </a:ext>
                  </a:extLst>
                </a:gridCol>
                <a:gridCol w="513938">
                  <a:extLst>
                    <a:ext uri="{9D8B030D-6E8A-4147-A177-3AD203B41FA5}">
                      <a16:colId xmlns:a16="http://schemas.microsoft.com/office/drawing/2014/main" val="56545364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888406330"/>
                    </a:ext>
                  </a:extLst>
                </a:gridCol>
                <a:gridCol w="853000">
                  <a:extLst>
                    <a:ext uri="{9D8B030D-6E8A-4147-A177-3AD203B41FA5}">
                      <a16:colId xmlns:a16="http://schemas.microsoft.com/office/drawing/2014/main" val="1376302953"/>
                    </a:ext>
                  </a:extLst>
                </a:gridCol>
                <a:gridCol w="883501">
                  <a:extLst>
                    <a:ext uri="{9D8B030D-6E8A-4147-A177-3AD203B41FA5}">
                      <a16:colId xmlns:a16="http://schemas.microsoft.com/office/drawing/2014/main" val="2015231889"/>
                    </a:ext>
                  </a:extLst>
                </a:gridCol>
                <a:gridCol w="883501">
                  <a:extLst>
                    <a:ext uri="{9D8B030D-6E8A-4147-A177-3AD203B41FA5}">
                      <a16:colId xmlns:a16="http://schemas.microsoft.com/office/drawing/2014/main" val="2284336993"/>
                    </a:ext>
                  </a:extLst>
                </a:gridCol>
                <a:gridCol w="542874">
                  <a:extLst>
                    <a:ext uri="{9D8B030D-6E8A-4147-A177-3AD203B41FA5}">
                      <a16:colId xmlns:a16="http://schemas.microsoft.com/office/drawing/2014/main" val="2321884396"/>
                    </a:ext>
                  </a:extLst>
                </a:gridCol>
                <a:gridCol w="1172064">
                  <a:extLst>
                    <a:ext uri="{9D8B030D-6E8A-4147-A177-3AD203B41FA5}">
                      <a16:colId xmlns:a16="http://schemas.microsoft.com/office/drawing/2014/main" val="3979762361"/>
                    </a:ext>
                  </a:extLst>
                </a:gridCol>
              </a:tblGrid>
              <a:tr h="398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 코드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CH0000001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챌린지명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월</a:t>
                      </a:r>
                      <a:endParaRPr lang="en-US" altLang="ko-KR" sz="8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주제태그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여행맛집</a:t>
                      </a:r>
                      <a:endParaRPr lang="en-US" altLang="ko-KR" sz="8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632820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작성자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C001234567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피드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id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         2345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공개여부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Y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4110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작성일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2024.05.01 12:59:59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수정일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2024.05.10 12:59:59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삭제일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2024.05.10 12:59:59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954209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주요 키워드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</a:t>
                      </a:r>
                      <a:r>
                        <a:rPr lang="ko-KR" altLang="en-US" sz="800" b="0" u="sng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맛집</a:t>
                      </a:r>
                      <a:r>
                        <a:rPr lang="en-US" altLang="ko-KR" sz="800" b="0" u="sng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800" b="0" u="sng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방콕여행</a:t>
                      </a:r>
                      <a:r>
                        <a:rPr lang="en-US" altLang="ko-KR" sz="800" b="0" u="sng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800" b="0" u="sng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겨울여행</a:t>
                      </a:r>
                      <a:endParaRPr lang="en-US" altLang="ko-KR" sz="800" b="0" u="sng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02088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심사완료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 결과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최우수</a:t>
                      </a:r>
                      <a:r>
                        <a:rPr lang="en-US" altLang="ko-KR" sz="800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/500</a:t>
                      </a:r>
                      <a:r>
                        <a:rPr lang="ko-KR" altLang="en-US" sz="800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ⓜ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심사일</a:t>
                      </a:r>
                      <a:endParaRPr lang="en-US" altLang="ko-KR" sz="8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2025.12.31 12:55</a:t>
                      </a: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심사자</a:t>
                      </a:r>
                      <a:endParaRPr lang="en-US" altLang="ko-KR" sz="800" b="1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김하나</a:t>
                      </a:r>
                      <a:endParaRPr lang="en-US" altLang="ko-KR" sz="80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34601" marR="34601" marT="12975" marB="1297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75810"/>
                  </a:ext>
                </a:extLst>
              </a:tr>
            </a:tbl>
          </a:graphicData>
        </a:graphic>
      </p:graphicFrame>
      <p:sp>
        <p:nvSpPr>
          <p:cNvPr id="19" name="Button">
            <a:extLst>
              <a:ext uri="{FF2B5EF4-FFF2-40B4-BE49-F238E27FC236}">
                <a16:creationId xmlns:a16="http://schemas.microsoft.com/office/drawing/2014/main" id="{A9397FED-A9E3-1ED7-981F-95D9940598F1}"/>
              </a:ext>
            </a:extLst>
          </p:cNvPr>
          <p:cNvSpPr/>
          <p:nvPr/>
        </p:nvSpPr>
        <p:spPr>
          <a:xfrm>
            <a:off x="4965193" y="2124010"/>
            <a:ext cx="839520" cy="285893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64008" rIns="228600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보러가기</a:t>
            </a:r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2664869-AE6A-181B-63DB-1DD8E437BAAC}"/>
              </a:ext>
            </a:extLst>
          </p:cNvPr>
          <p:cNvGrpSpPr/>
          <p:nvPr/>
        </p:nvGrpSpPr>
        <p:grpSpPr>
          <a:xfrm>
            <a:off x="5504215" y="4015627"/>
            <a:ext cx="1083990" cy="215707"/>
            <a:chOff x="5080123" y="3320455"/>
            <a:chExt cx="1083990" cy="215707"/>
          </a:xfrm>
        </p:grpSpPr>
        <p:grpSp>
          <p:nvGrpSpPr>
            <p:cNvPr id="2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B5679B6-5FE1-BDAE-6232-4E538561F011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22" name="Circle">
                <a:extLst>
                  <a:ext uri="{FF2B5EF4-FFF2-40B4-BE49-F238E27FC236}">
                    <a16:creationId xmlns:a16="http://schemas.microsoft.com/office/drawing/2014/main" id="{F2B7F5F9-577D-F2FD-FE6E-5BD989B8CEA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Check">
                <a:extLst>
                  <a:ext uri="{FF2B5EF4-FFF2-40B4-BE49-F238E27FC236}">
                    <a16:creationId xmlns:a16="http://schemas.microsoft.com/office/drawing/2014/main" id="{18A6B6AA-9C32-698F-AE2E-EE7DE9CA620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Label">
                <a:extLst>
                  <a:ext uri="{FF2B5EF4-FFF2-40B4-BE49-F238E27FC236}">
                    <a16:creationId xmlns:a16="http://schemas.microsoft.com/office/drawing/2014/main" id="{8D669B05-15D2-BBDC-002D-7252DCBA75FB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AEAE9D2-8CA3-A66D-9E17-7A3B473D628A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865F754D-D954-FA7F-99D8-F585CCD5D34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Check" hidden="1">
                <a:extLst>
                  <a:ext uri="{FF2B5EF4-FFF2-40B4-BE49-F238E27FC236}">
                    <a16:creationId xmlns:a16="http://schemas.microsoft.com/office/drawing/2014/main" id="{9CE86152-7200-36F8-5CDD-17AB8E082C8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Label">
                <a:extLst>
                  <a:ext uri="{FF2B5EF4-FFF2-40B4-BE49-F238E27FC236}">
                    <a16:creationId xmlns:a16="http://schemas.microsoft.com/office/drawing/2014/main" id="{E1089DC3-2AEE-E42C-F8FC-D56A4644C7A1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E8E6112-57DE-89E9-778F-71341D70A3D8}"/>
              </a:ext>
            </a:extLst>
          </p:cNvPr>
          <p:cNvGrpSpPr/>
          <p:nvPr/>
        </p:nvGrpSpPr>
        <p:grpSpPr>
          <a:xfrm>
            <a:off x="5504215" y="4257378"/>
            <a:ext cx="1083990" cy="215707"/>
            <a:chOff x="5080123" y="3547368"/>
            <a:chExt cx="1083990" cy="215707"/>
          </a:xfrm>
        </p:grpSpPr>
        <p:grpSp>
          <p:nvGrpSpPr>
            <p:cNvPr id="6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809EF71-4295-F715-0BD6-49BECC28C5B2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5080123" y="3547368"/>
              <a:ext cx="382072" cy="212366"/>
              <a:chOff x="593892" y="1585163"/>
              <a:chExt cx="382072" cy="212366"/>
            </a:xfrm>
          </p:grpSpPr>
          <p:sp>
            <p:nvSpPr>
              <p:cNvPr id="73" name="Circle">
                <a:extLst>
                  <a:ext uri="{FF2B5EF4-FFF2-40B4-BE49-F238E27FC236}">
                    <a16:creationId xmlns:a16="http://schemas.microsoft.com/office/drawing/2014/main" id="{63491C8B-A6CF-6D92-6D37-7FDF7E42123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Label">
                <a:extLst>
                  <a:ext uri="{FF2B5EF4-FFF2-40B4-BE49-F238E27FC236}">
                    <a16:creationId xmlns:a16="http://schemas.microsoft.com/office/drawing/2014/main" id="{C0B5CFAD-5E6C-372D-6484-63B3FCF19B16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470A0B5-6D42-CA68-6A57-12F47E93F85C}"/>
                </a:ext>
              </a:extLst>
            </p:cNvPr>
            <p:cNvGrpSpPr/>
            <p:nvPr>
              <p:custDataLst>
                <p:tags r:id="rId22"/>
              </p:custDataLst>
            </p:nvPr>
          </p:nvGrpSpPr>
          <p:grpSpPr>
            <a:xfrm>
              <a:off x="5580062" y="3550709"/>
              <a:ext cx="584051" cy="212366"/>
              <a:chOff x="593892" y="1585163"/>
              <a:chExt cx="584051" cy="212366"/>
            </a:xfrm>
          </p:grpSpPr>
          <p:sp>
            <p:nvSpPr>
              <p:cNvPr id="70" name="Circle">
                <a:extLst>
                  <a:ext uri="{FF2B5EF4-FFF2-40B4-BE49-F238E27FC236}">
                    <a16:creationId xmlns:a16="http://schemas.microsoft.com/office/drawing/2014/main" id="{43D6ACCD-5C64-9A6F-98A1-A7B703558522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Check">
                <a:extLst>
                  <a:ext uri="{FF2B5EF4-FFF2-40B4-BE49-F238E27FC236}">
                    <a16:creationId xmlns:a16="http://schemas.microsoft.com/office/drawing/2014/main" id="{48F52A20-25DA-1AF8-84D4-007BB8014D9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Label">
                <a:extLst>
                  <a:ext uri="{FF2B5EF4-FFF2-40B4-BE49-F238E27FC236}">
                    <a16:creationId xmlns:a16="http://schemas.microsoft.com/office/drawing/2014/main" id="{B3E02B5D-BB54-2D27-E115-5E1241D7B157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282ED33-B888-EB19-64DD-1DBA1DD5AF6C}"/>
              </a:ext>
            </a:extLst>
          </p:cNvPr>
          <p:cNvGrpSpPr/>
          <p:nvPr/>
        </p:nvGrpSpPr>
        <p:grpSpPr>
          <a:xfrm>
            <a:off x="5504215" y="4718731"/>
            <a:ext cx="1083990" cy="215707"/>
            <a:chOff x="5080123" y="3320455"/>
            <a:chExt cx="1083990" cy="215707"/>
          </a:xfrm>
        </p:grpSpPr>
        <p:grpSp>
          <p:nvGrpSpPr>
            <p:cNvPr id="8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9C2AB92-C863-773D-3988-B9B4F97E3700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91" name="Circle">
                <a:extLst>
                  <a:ext uri="{FF2B5EF4-FFF2-40B4-BE49-F238E27FC236}">
                    <a16:creationId xmlns:a16="http://schemas.microsoft.com/office/drawing/2014/main" id="{FAC739DA-5A1D-CF97-D73E-99BB2F6A531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Check">
                <a:extLst>
                  <a:ext uri="{FF2B5EF4-FFF2-40B4-BE49-F238E27FC236}">
                    <a16:creationId xmlns:a16="http://schemas.microsoft.com/office/drawing/2014/main" id="{B292EDA8-B0AB-18DA-9CEE-DC806490753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Label">
                <a:extLst>
                  <a:ext uri="{FF2B5EF4-FFF2-40B4-BE49-F238E27FC236}">
                    <a16:creationId xmlns:a16="http://schemas.microsoft.com/office/drawing/2014/main" id="{97D900BF-3AAD-008A-B4A4-FC69B6F377ED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8AD1A02-D86F-292E-68EE-235FFA6CAF3B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88" name="Circle">
                <a:extLst>
                  <a:ext uri="{FF2B5EF4-FFF2-40B4-BE49-F238E27FC236}">
                    <a16:creationId xmlns:a16="http://schemas.microsoft.com/office/drawing/2014/main" id="{3F8B5A7E-17DA-E8F3-AAD2-164F0A038FD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Check" hidden="1">
                <a:extLst>
                  <a:ext uri="{FF2B5EF4-FFF2-40B4-BE49-F238E27FC236}">
                    <a16:creationId xmlns:a16="http://schemas.microsoft.com/office/drawing/2014/main" id="{983AA9A1-4F29-B8F0-3E3A-7DBEE85E2AD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Label">
                <a:extLst>
                  <a:ext uri="{FF2B5EF4-FFF2-40B4-BE49-F238E27FC236}">
                    <a16:creationId xmlns:a16="http://schemas.microsoft.com/office/drawing/2014/main" id="{CE016726-1F35-F4EE-4781-0915F74AD1FE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08C44C5-07F8-B93F-1529-E6A78CBB835E}"/>
              </a:ext>
            </a:extLst>
          </p:cNvPr>
          <p:cNvGrpSpPr/>
          <p:nvPr/>
        </p:nvGrpSpPr>
        <p:grpSpPr>
          <a:xfrm>
            <a:off x="5504215" y="4954913"/>
            <a:ext cx="1083990" cy="215707"/>
            <a:chOff x="5080123" y="3320455"/>
            <a:chExt cx="1083990" cy="215707"/>
          </a:xfrm>
        </p:grpSpPr>
        <p:grpSp>
          <p:nvGrpSpPr>
            <p:cNvPr id="9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23682A1-BF20-C248-E63B-256BF512C04B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01" name="Circle">
                <a:extLst>
                  <a:ext uri="{FF2B5EF4-FFF2-40B4-BE49-F238E27FC236}">
                    <a16:creationId xmlns:a16="http://schemas.microsoft.com/office/drawing/2014/main" id="{EB47EA41-0728-C9DE-D1B8-7C2C9BE3EE2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heck">
                <a:extLst>
                  <a:ext uri="{FF2B5EF4-FFF2-40B4-BE49-F238E27FC236}">
                    <a16:creationId xmlns:a16="http://schemas.microsoft.com/office/drawing/2014/main" id="{5056CB81-A8C5-42B2-B544-FBBA7B5EAC1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Label">
                <a:extLst>
                  <a:ext uri="{FF2B5EF4-FFF2-40B4-BE49-F238E27FC236}">
                    <a16:creationId xmlns:a16="http://schemas.microsoft.com/office/drawing/2014/main" id="{2934058B-2F18-270C-9A54-58A114A4C74C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5564C60-3D63-9F02-2759-8ACF660F61D1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98" name="Circle">
                <a:extLst>
                  <a:ext uri="{FF2B5EF4-FFF2-40B4-BE49-F238E27FC236}">
                    <a16:creationId xmlns:a16="http://schemas.microsoft.com/office/drawing/2014/main" id="{72E40948-C3B1-1F15-C155-B12EF14A3FD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9" name="Check" hidden="1">
                <a:extLst>
                  <a:ext uri="{FF2B5EF4-FFF2-40B4-BE49-F238E27FC236}">
                    <a16:creationId xmlns:a16="http://schemas.microsoft.com/office/drawing/2014/main" id="{D2F220B6-FC1F-5433-A047-0F538D818C3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Label">
                <a:extLst>
                  <a:ext uri="{FF2B5EF4-FFF2-40B4-BE49-F238E27FC236}">
                    <a16:creationId xmlns:a16="http://schemas.microsoft.com/office/drawing/2014/main" id="{D40BF549-6773-F2B9-AB6F-1C636EE70662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69001BD-51BB-66C1-D7EA-A87717F6F59D}"/>
              </a:ext>
            </a:extLst>
          </p:cNvPr>
          <p:cNvGrpSpPr/>
          <p:nvPr/>
        </p:nvGrpSpPr>
        <p:grpSpPr>
          <a:xfrm>
            <a:off x="5504215" y="5193032"/>
            <a:ext cx="1083990" cy="215707"/>
            <a:chOff x="5080123" y="3320455"/>
            <a:chExt cx="1083990" cy="215707"/>
          </a:xfrm>
        </p:grpSpPr>
        <p:grpSp>
          <p:nvGrpSpPr>
            <p:cNvPr id="10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D676CEB-743F-6A52-BAFC-7BEFCA946293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88B76666-7770-522D-A2AF-D29AA73C828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Check">
                <a:extLst>
                  <a:ext uri="{FF2B5EF4-FFF2-40B4-BE49-F238E27FC236}">
                    <a16:creationId xmlns:a16="http://schemas.microsoft.com/office/drawing/2014/main" id="{6FA3C98D-2973-05BB-47FA-D9CEFD94D32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Label">
                <a:extLst>
                  <a:ext uri="{FF2B5EF4-FFF2-40B4-BE49-F238E27FC236}">
                    <a16:creationId xmlns:a16="http://schemas.microsoft.com/office/drawing/2014/main" id="{2E79F73C-2AA6-4700-5E05-67B94C32F8D3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9AB5325-6BAA-FBDE-1D03-4DDA5C3B7BF8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AD2F8B9E-0D00-940B-CFE1-B826C4B4A1C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Check" hidden="1">
                <a:extLst>
                  <a:ext uri="{FF2B5EF4-FFF2-40B4-BE49-F238E27FC236}">
                    <a16:creationId xmlns:a16="http://schemas.microsoft.com/office/drawing/2014/main" id="{072B133D-F2BE-24B9-E852-020E6E84D6C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Label">
                <a:extLst>
                  <a:ext uri="{FF2B5EF4-FFF2-40B4-BE49-F238E27FC236}">
                    <a16:creationId xmlns:a16="http://schemas.microsoft.com/office/drawing/2014/main" id="{7B825FA5-8EC6-AA69-D858-26FA92FE0511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578FD0F-F737-CE2E-414A-B7B8EFE1BA19}"/>
              </a:ext>
            </a:extLst>
          </p:cNvPr>
          <p:cNvGrpSpPr/>
          <p:nvPr/>
        </p:nvGrpSpPr>
        <p:grpSpPr>
          <a:xfrm>
            <a:off x="5504215" y="5421342"/>
            <a:ext cx="1083990" cy="215707"/>
            <a:chOff x="5080123" y="3320455"/>
            <a:chExt cx="1083990" cy="215707"/>
          </a:xfrm>
        </p:grpSpPr>
        <p:grpSp>
          <p:nvGrpSpPr>
            <p:cNvPr id="12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7557B5B-F308-BB21-1E42-6DCD3443C87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27EB6A6A-385E-3F9C-90A2-86231EE63B0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Check">
                <a:extLst>
                  <a:ext uri="{FF2B5EF4-FFF2-40B4-BE49-F238E27FC236}">
                    <a16:creationId xmlns:a16="http://schemas.microsoft.com/office/drawing/2014/main" id="{3BDC2966-A844-AF63-928C-0DD52290507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Label">
                <a:extLst>
                  <a:ext uri="{FF2B5EF4-FFF2-40B4-BE49-F238E27FC236}">
                    <a16:creationId xmlns:a16="http://schemas.microsoft.com/office/drawing/2014/main" id="{20E1A94E-2AF4-BAA7-C403-C989E48A6297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3DB0633-E4BE-F992-05D0-8A47F7A2C072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42B65679-3A12-B354-36CF-B75282D877D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Check" hidden="1">
                <a:extLst>
                  <a:ext uri="{FF2B5EF4-FFF2-40B4-BE49-F238E27FC236}">
                    <a16:creationId xmlns:a16="http://schemas.microsoft.com/office/drawing/2014/main" id="{2F7A5B27-AB00-DC48-C767-40B15DA75C0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Label">
                <a:extLst>
                  <a:ext uri="{FF2B5EF4-FFF2-40B4-BE49-F238E27FC236}">
                    <a16:creationId xmlns:a16="http://schemas.microsoft.com/office/drawing/2014/main" id="{3612BC51-1DC6-651D-12FA-992D008C8CE4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DD52723-66F7-D359-4135-C904164F4718}"/>
              </a:ext>
            </a:extLst>
          </p:cNvPr>
          <p:cNvGrpSpPr/>
          <p:nvPr/>
        </p:nvGrpSpPr>
        <p:grpSpPr>
          <a:xfrm>
            <a:off x="5504215" y="5671318"/>
            <a:ext cx="1083990" cy="215707"/>
            <a:chOff x="5080123" y="3320455"/>
            <a:chExt cx="1083990" cy="215707"/>
          </a:xfrm>
        </p:grpSpPr>
        <p:grpSp>
          <p:nvGrpSpPr>
            <p:cNvPr id="14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EEAE7C7-4167-0A44-4278-C929AE9285F1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3796A8DF-8766-A63A-C8A1-5159634528E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6" name="Check">
                <a:extLst>
                  <a:ext uri="{FF2B5EF4-FFF2-40B4-BE49-F238E27FC236}">
                    <a16:creationId xmlns:a16="http://schemas.microsoft.com/office/drawing/2014/main" id="{7B70D8FD-E52B-1197-616B-27558E8B7A4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Label">
                <a:extLst>
                  <a:ext uri="{FF2B5EF4-FFF2-40B4-BE49-F238E27FC236}">
                    <a16:creationId xmlns:a16="http://schemas.microsoft.com/office/drawing/2014/main" id="{76073F9C-0A74-C0CF-1F4E-5445180B7537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126C0EA-60B3-73D6-C3C8-0D52862E81DF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1C79A92B-594C-2BD2-91D8-C42177B9F19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Check" hidden="1">
                <a:extLst>
                  <a:ext uri="{FF2B5EF4-FFF2-40B4-BE49-F238E27FC236}">
                    <a16:creationId xmlns:a16="http://schemas.microsoft.com/office/drawing/2014/main" id="{0A4BD9E8-1627-3FC4-20DA-6534FD5EF4D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Label">
                <a:extLst>
                  <a:ext uri="{FF2B5EF4-FFF2-40B4-BE49-F238E27FC236}">
                    <a16:creationId xmlns:a16="http://schemas.microsoft.com/office/drawing/2014/main" id="{70C3D0AB-BD71-7586-088E-096ABED6302F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461FAAA-81BC-9F2F-4F0D-BBFCC228DEAE}"/>
              </a:ext>
            </a:extLst>
          </p:cNvPr>
          <p:cNvGrpSpPr/>
          <p:nvPr/>
        </p:nvGrpSpPr>
        <p:grpSpPr>
          <a:xfrm>
            <a:off x="5504215" y="5905587"/>
            <a:ext cx="1083990" cy="215707"/>
            <a:chOff x="5080123" y="3320455"/>
            <a:chExt cx="1083990" cy="215707"/>
          </a:xfrm>
        </p:grpSpPr>
        <p:grpSp>
          <p:nvGrpSpPr>
            <p:cNvPr id="14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5B46046-6CDD-55D4-7737-941F5E85EF8F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54" name="Circle">
                <a:extLst>
                  <a:ext uri="{FF2B5EF4-FFF2-40B4-BE49-F238E27FC236}">
                    <a16:creationId xmlns:a16="http://schemas.microsoft.com/office/drawing/2014/main" id="{CE628295-FC64-F38B-6248-C26CFE0F4AB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5" name="Check">
                <a:extLst>
                  <a:ext uri="{FF2B5EF4-FFF2-40B4-BE49-F238E27FC236}">
                    <a16:creationId xmlns:a16="http://schemas.microsoft.com/office/drawing/2014/main" id="{125C1647-B4B1-A6C9-3739-A31EB6C4424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6" name="Label">
                <a:extLst>
                  <a:ext uri="{FF2B5EF4-FFF2-40B4-BE49-F238E27FC236}">
                    <a16:creationId xmlns:a16="http://schemas.microsoft.com/office/drawing/2014/main" id="{D9C021B1-0D91-8BC7-9F7E-F2BB5FB57ECA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649FBEC-ADF5-431C-7805-95519DC43915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151" name="Circle">
                <a:extLst>
                  <a:ext uri="{FF2B5EF4-FFF2-40B4-BE49-F238E27FC236}">
                    <a16:creationId xmlns:a16="http://schemas.microsoft.com/office/drawing/2014/main" id="{D366B04D-6F32-02D0-D222-29770BABA59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Check" hidden="1">
                <a:extLst>
                  <a:ext uri="{FF2B5EF4-FFF2-40B4-BE49-F238E27FC236}">
                    <a16:creationId xmlns:a16="http://schemas.microsoft.com/office/drawing/2014/main" id="{0ED4B748-51DD-BB87-CD33-FEA946CB143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3" name="Label">
                <a:extLst>
                  <a:ext uri="{FF2B5EF4-FFF2-40B4-BE49-F238E27FC236}">
                    <a16:creationId xmlns:a16="http://schemas.microsoft.com/office/drawing/2014/main" id="{C2B73BD1-5945-F1A8-092B-3CB2CA267247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51180B2-9AC1-0E19-9A8E-361823B4366E}"/>
              </a:ext>
            </a:extLst>
          </p:cNvPr>
          <p:cNvGrpSpPr/>
          <p:nvPr/>
        </p:nvGrpSpPr>
        <p:grpSpPr>
          <a:xfrm>
            <a:off x="5504215" y="6138391"/>
            <a:ext cx="1083990" cy="215707"/>
            <a:chOff x="5080123" y="3320455"/>
            <a:chExt cx="1083990" cy="215707"/>
          </a:xfrm>
        </p:grpSpPr>
        <p:grpSp>
          <p:nvGrpSpPr>
            <p:cNvPr id="15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7EC539A-2816-55AC-783F-574BFFF643CD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5080123" y="3320455"/>
              <a:ext cx="382072" cy="212366"/>
              <a:chOff x="593892" y="1585163"/>
              <a:chExt cx="382072" cy="212366"/>
            </a:xfrm>
          </p:grpSpPr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A5E8092B-8E6C-62B1-3525-DE9C840CA77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4" name="Check">
                <a:extLst>
                  <a:ext uri="{FF2B5EF4-FFF2-40B4-BE49-F238E27FC236}">
                    <a16:creationId xmlns:a16="http://schemas.microsoft.com/office/drawing/2014/main" id="{3EF088AE-A072-5694-C782-EF0C7CE5643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5" name="Label">
                <a:extLst>
                  <a:ext uri="{FF2B5EF4-FFF2-40B4-BE49-F238E27FC236}">
                    <a16:creationId xmlns:a16="http://schemas.microsoft.com/office/drawing/2014/main" id="{A2E624CA-7C98-72CE-1AFD-0D400F1765EB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B1E5CA5-8F25-A440-E3A7-C0FB15286F29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5580062" y="3323796"/>
              <a:ext cx="584051" cy="212366"/>
              <a:chOff x="593892" y="1585163"/>
              <a:chExt cx="584051" cy="212366"/>
            </a:xfrm>
          </p:grpSpPr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BB82E22C-4FF8-420D-4F71-952CB30AA36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1" name="Check" hidden="1">
                <a:extLst>
                  <a:ext uri="{FF2B5EF4-FFF2-40B4-BE49-F238E27FC236}">
                    <a16:creationId xmlns:a16="http://schemas.microsoft.com/office/drawing/2014/main" id="{E51A1515-0DF7-FCF7-4F0E-BF533745E5C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2" name="Label">
                <a:extLst>
                  <a:ext uri="{FF2B5EF4-FFF2-40B4-BE49-F238E27FC236}">
                    <a16:creationId xmlns:a16="http://schemas.microsoft.com/office/drawing/2014/main" id="{E82F7805-D076-E686-FFEB-5AB001E5CE71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03007C-1AA0-4756-DFBC-8CEFA66AD05F}"/>
              </a:ext>
            </a:extLst>
          </p:cNvPr>
          <p:cNvGrpSpPr/>
          <p:nvPr/>
        </p:nvGrpSpPr>
        <p:grpSpPr>
          <a:xfrm>
            <a:off x="5504215" y="4492146"/>
            <a:ext cx="1083990" cy="215707"/>
            <a:chOff x="5080123" y="3547368"/>
            <a:chExt cx="1083990" cy="215707"/>
          </a:xfrm>
        </p:grpSpPr>
        <p:grpSp>
          <p:nvGrpSpPr>
            <p:cNvPr id="17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8860675-6EEB-43AC-3AD7-2F1F930382D5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5080123" y="3547368"/>
              <a:ext cx="382072" cy="212366"/>
              <a:chOff x="593892" y="1585163"/>
              <a:chExt cx="382072" cy="212366"/>
            </a:xfrm>
          </p:grpSpPr>
          <p:sp>
            <p:nvSpPr>
              <p:cNvPr id="177" name="Circle">
                <a:extLst>
                  <a:ext uri="{FF2B5EF4-FFF2-40B4-BE49-F238E27FC236}">
                    <a16:creationId xmlns:a16="http://schemas.microsoft.com/office/drawing/2014/main" id="{790D93C7-61E6-9AE7-A553-C99C64C6D1F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Label">
                <a:extLst>
                  <a:ext uri="{FF2B5EF4-FFF2-40B4-BE49-F238E27FC236}">
                    <a16:creationId xmlns:a16="http://schemas.microsoft.com/office/drawing/2014/main" id="{473E6AF2-5C84-E71A-27AC-FBAC7E675717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248722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B823F12-2980-A996-2F23-B3F6FD2BE3AB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580062" y="3550709"/>
              <a:ext cx="584051" cy="212366"/>
              <a:chOff x="593892" y="1585163"/>
              <a:chExt cx="584051" cy="212366"/>
            </a:xfrm>
          </p:grpSpPr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0E315DCA-C201-4F9E-B4EE-72BA4F3DDF7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Check">
                <a:extLst>
                  <a:ext uri="{FF2B5EF4-FFF2-40B4-BE49-F238E27FC236}">
                    <a16:creationId xmlns:a16="http://schemas.microsoft.com/office/drawing/2014/main" id="{6DB0E9E2-256C-8EB9-6D83-BD765426CB9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Label">
                <a:extLst>
                  <a:ext uri="{FF2B5EF4-FFF2-40B4-BE49-F238E27FC236}">
                    <a16:creationId xmlns:a16="http://schemas.microsoft.com/office/drawing/2014/main" id="{3D92F1A3-EC36-AA73-3C62-6774DD817DF4}"/>
                  </a:ext>
                </a:extLst>
              </p:cNvPr>
              <p:cNvSpPr txBox="1"/>
              <p:nvPr/>
            </p:nvSpPr>
            <p:spPr>
              <a:xfrm>
                <a:off x="727242" y="1585163"/>
                <a:ext cx="450701" cy="21236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아니오</a:t>
                </a:r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190" name="표 189">
            <a:extLst>
              <a:ext uri="{FF2B5EF4-FFF2-40B4-BE49-F238E27FC236}">
                <a16:creationId xmlns:a16="http://schemas.microsoft.com/office/drawing/2014/main" id="{AB07B117-7088-156E-F7BB-5E251E02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144941"/>
              </p:ext>
            </p:extLst>
          </p:nvPr>
        </p:nvGraphicFramePr>
        <p:xfrm>
          <a:off x="8519130" y="495573"/>
          <a:ext cx="2640995" cy="6237408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14130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23079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보러가기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피드 모바일 팝업 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14666"/>
                  </a:ext>
                </a:extLst>
              </a:tr>
              <a:tr h="32027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라디오 버튼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선택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907616"/>
                  </a:ext>
                </a:extLst>
              </a:tr>
              <a:tr h="40976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 점수 및 보상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항목별 점수 총합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 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심사등급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보상지급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보상마일리지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800" b="1">
                          <a:latin typeface="+mn-ea"/>
                        </a:rPr>
                        <a:t>ⓜ</a:t>
                      </a:r>
                      <a:br>
                        <a:rPr lang="en-US" altLang="ko-KR" sz="800" b="1">
                          <a:latin typeface="+mn-ea"/>
                        </a:rPr>
                      </a:br>
                      <a:r>
                        <a:rPr lang="en-US" altLang="ko-KR" sz="800" b="0">
                          <a:latin typeface="+mn-ea"/>
                        </a:rPr>
                        <a:t>#2</a:t>
                      </a:r>
                      <a:r>
                        <a:rPr lang="ko-KR" altLang="en-US" sz="800" b="0">
                          <a:latin typeface="+mn-ea"/>
                        </a:rPr>
                        <a:t> 예</a:t>
                      </a:r>
                      <a:r>
                        <a:rPr lang="en-US" altLang="ko-KR" sz="800" b="0">
                          <a:latin typeface="+mn-ea"/>
                        </a:rPr>
                        <a:t>/</a:t>
                      </a:r>
                      <a:r>
                        <a:rPr lang="ko-KR" altLang="en-US" sz="800" b="0">
                          <a:latin typeface="+mn-ea"/>
                        </a:rPr>
                        <a:t>아니오 클릭 시마다 즉시 합산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927347"/>
                  </a:ext>
                </a:extLst>
              </a:tr>
              <a:tr h="184150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심사완료 버튼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심사완료 시 항목 별 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입력 체크 후 저장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심사완료 버튼 클릭 시 알럿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심사를 완료하시겠습니까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확인</a:t>
                      </a:r>
                      <a:r>
                        <a:rPr lang="ko-KR" altLang="en-US" sz="800" b="0">
                          <a:latin typeface="+mn-ea"/>
                        </a:rPr>
                        <a:t> 심사 완료로 상태 변경되며</a:t>
                      </a:r>
                      <a:r>
                        <a:rPr lang="en-US" altLang="ko-KR" sz="800" b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즉시 보상이 지급되며 수정할 수 없습니다</a:t>
                      </a:r>
                      <a:r>
                        <a:rPr lang="en-US" altLang="ko-KR" sz="800" b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latin typeface="+mn-ea"/>
                        </a:rPr>
                        <a:t>[</a:t>
                      </a:r>
                      <a:r>
                        <a:rPr lang="ko-KR" altLang="en-US" sz="800" b="0">
                          <a:latin typeface="+mn-ea"/>
                        </a:rPr>
                        <a:t>확인</a:t>
                      </a:r>
                      <a:r>
                        <a:rPr lang="en-US" altLang="ko-KR" sz="800" b="0">
                          <a:latin typeface="+mn-ea"/>
                        </a:rPr>
                        <a:t>] </a:t>
                      </a:r>
                      <a:r>
                        <a:rPr lang="ko-KR" altLang="en-US" sz="800" b="0">
                          <a:latin typeface="+mn-ea"/>
                        </a:rPr>
                        <a:t>심사 완료 상태 변경</a:t>
                      </a:r>
                      <a:r>
                        <a:rPr lang="en-US" altLang="ko-KR" sz="800" b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즉시 보상 지급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완료 버튼 비활성화됨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완료 상태 변경 시 토스트 메시지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항목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개라도 누락된 경우 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 누락된 항목이 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통과수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&gt;=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 가능수가 되는 경우 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가능 개수를 초과했습니다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추가 심사는 불가능하며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초과된 피드는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대상 초과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변경됩니다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869889"/>
                  </a:ext>
                </a:extLst>
              </a:tr>
              <a:tr h="160679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목록으로 이동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29831"/>
                  </a:ext>
                </a:extLst>
              </a:tr>
              <a:tr h="23079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주요키워드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b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활용하여 키워드 노출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입력항목 수정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27" action="ppaction://hlinksldjump"/>
                        </a:rPr>
                        <a:t>다음장 참고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987888"/>
                  </a:ext>
                </a:extLst>
              </a:tr>
              <a:tr h="26449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[1</a:t>
                      </a:r>
                      <a:r>
                        <a:rPr lang="ko-KR" altLang="en-US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피드심사 </a:t>
                      </a:r>
                      <a:r>
                        <a:rPr lang="en-US" altLang="ko-KR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 </a:t>
                      </a:r>
                      <a:r>
                        <a:rPr lang="ko-KR" altLang="en-US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활용 프롬프트</a:t>
                      </a:r>
                      <a:r>
                        <a:rPr lang="en-US" altLang="ko-KR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br>
                        <a:rPr lang="en-US" altLang="ko-KR" sz="800" b="1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sng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hlinkClick r:id="rId27" action="ppaction://hlinksldjump"/>
                        </a:rPr>
                        <a:t>다음장 참고</a:t>
                      </a:r>
                      <a:endParaRPr lang="en-US" altLang="ko-KR" sz="800" b="0" i="0" u="none" strike="sng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삭제 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v1.1)</a:t>
                      </a:r>
                      <a:endParaRPr lang="en-US" altLang="ko-KR" sz="8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596041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B07174B2-B01C-2883-9864-9AF49E1987F7}"/>
              </a:ext>
            </a:extLst>
          </p:cNvPr>
          <p:cNvSpPr/>
          <p:nvPr/>
        </p:nvSpPr>
        <p:spPr>
          <a:xfrm>
            <a:off x="4888808" y="205348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23A0DF-125D-8CE4-E05D-8141D8346877}"/>
              </a:ext>
            </a:extLst>
          </p:cNvPr>
          <p:cNvGrpSpPr/>
          <p:nvPr/>
        </p:nvGrpSpPr>
        <p:grpSpPr>
          <a:xfrm>
            <a:off x="7699123" y="4615331"/>
            <a:ext cx="816026" cy="1731522"/>
            <a:chOff x="7880299" y="1561790"/>
            <a:chExt cx="1867113" cy="4694104"/>
          </a:xfrm>
        </p:grpSpPr>
        <p:grpSp>
          <p:nvGrpSpPr>
            <p:cNvPr id="12" name="Browser" descr="&lt;SmartSettings&gt;&lt;SmartResize enabled=&quot;True&quot; minWidth=&quot;140&quot; minHeight=&quot;50&quot; /&gt;&lt;/SmartSettings&gt;">
              <a:extLst>
                <a:ext uri="{FF2B5EF4-FFF2-40B4-BE49-F238E27FC236}">
                  <a16:creationId xmlns:a16="http://schemas.microsoft.com/office/drawing/2014/main" id="{0BF974B2-F88C-F32E-D04F-A8864F6AA74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880299" y="1561790"/>
              <a:ext cx="1867113" cy="4694104"/>
              <a:chOff x="595687" y="1227166"/>
              <a:chExt cx="6668458" cy="4386619"/>
            </a:xfrm>
          </p:grpSpPr>
          <p:sp>
            <p:nvSpPr>
              <p:cNvPr id="14" name="Window Body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D3CA42F6-7088-D010-25F1-0F96E70AEDED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95687" y="1761183"/>
                <a:ext cx="6668458" cy="385260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Title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991ED09C-85E2-50A5-6965-489705B37B0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7" y="1227166"/>
                <a:ext cx="6668458" cy="535974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Browser</a:t>
                </a:r>
              </a:p>
            </p:txBody>
          </p:sp>
          <p:sp>
            <p:nvSpPr>
              <p:cNvPr id="17" name="Close Button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BBA8D18-2FCD-738A-FE84-70ADBC738F21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10968" y="1480616"/>
                <a:ext cx="351529" cy="89011"/>
              </a:xfrm>
              <a:custGeom>
                <a:avLst/>
                <a:gdLst>
                  <a:gd name="T0" fmla="*/ 254 w 254"/>
                  <a:gd name="T1" fmla="*/ 0 h 254"/>
                  <a:gd name="T2" fmla="*/ 0 w 254"/>
                  <a:gd name="T3" fmla="*/ 254 h 254"/>
                  <a:gd name="T4" fmla="*/ 0 w 254"/>
                  <a:gd name="T5" fmla="*/ 0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254" y="0"/>
                    </a:moveTo>
                    <a:lnTo>
                      <a:pt x="0" y="254"/>
                    </a:lnTo>
                    <a:moveTo>
                      <a:pt x="0" y="0"/>
                    </a:moveTo>
                    <a:lnTo>
                      <a:pt x="254" y="254"/>
                    </a:lnTo>
                  </a:path>
                </a:pathLst>
              </a:custGeom>
              <a:noFill/>
              <a:ln w="9525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483C207-DCD9-C441-87C4-76118FF0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918042" y="2147753"/>
              <a:ext cx="1829370" cy="3973825"/>
            </a:xfrm>
            <a:prstGeom prst="rect">
              <a:avLst/>
            </a:prstGeom>
          </p:spPr>
        </p:pic>
      </p:grp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41988DA4-DEDA-1B23-6C23-374A5F0769FF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804713" y="2266957"/>
            <a:ext cx="1910906" cy="3297435"/>
          </a:xfrm>
          <a:prstGeom prst="curvedConnector3">
            <a:avLst>
              <a:gd name="adj1" fmla="val 50000"/>
            </a:avLst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269BED5-9B12-54AD-EE2A-5D8B79A592F0}"/>
              </a:ext>
            </a:extLst>
          </p:cNvPr>
          <p:cNvGrpSpPr/>
          <p:nvPr/>
        </p:nvGrpSpPr>
        <p:grpSpPr>
          <a:xfrm>
            <a:off x="4542356" y="6336773"/>
            <a:ext cx="3160508" cy="869182"/>
            <a:chOff x="4542356" y="6336773"/>
            <a:chExt cx="3160508" cy="869182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7982FC4-F68F-E69B-22D2-A47B41B9CFBE}"/>
                </a:ext>
              </a:extLst>
            </p:cNvPr>
            <p:cNvGrpSpPr/>
            <p:nvPr/>
          </p:nvGrpSpPr>
          <p:grpSpPr>
            <a:xfrm>
              <a:off x="4819061" y="6451317"/>
              <a:ext cx="2883803" cy="754638"/>
              <a:chOff x="4819061" y="5707561"/>
              <a:chExt cx="2883803" cy="754638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4B4519A-EB34-7262-3C55-CFAFFB75A123}"/>
                  </a:ext>
                </a:extLst>
              </p:cNvPr>
              <p:cNvSpPr txBox="1"/>
              <p:nvPr/>
            </p:nvSpPr>
            <p:spPr>
              <a:xfrm>
                <a:off x="6026622" y="5707561"/>
                <a:ext cx="15901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000" b="1">
                    <a:latin typeface="+mn-ea"/>
                  </a:rPr>
                  <a:t>총</a:t>
                </a:r>
                <a:r>
                  <a:rPr lang="en-US" altLang="ko-KR" sz="1000" b="1">
                    <a:latin typeface="+mn-ea"/>
                  </a:rPr>
                  <a:t> 80</a:t>
                </a:r>
                <a:r>
                  <a:rPr lang="ko-KR" altLang="en-US" sz="1000" b="1">
                    <a:latin typeface="+mn-ea"/>
                  </a:rPr>
                  <a:t>점 최우수 보상지급 </a:t>
                </a:r>
                <a:r>
                  <a:rPr lang="en-US" altLang="ko-KR" sz="1000" b="1">
                    <a:latin typeface="+mn-ea"/>
                  </a:rPr>
                  <a:t>500</a:t>
                </a:r>
                <a:r>
                  <a:rPr lang="ko-KR" altLang="en-US" sz="1000" b="1">
                    <a:latin typeface="+mn-ea"/>
                  </a:rPr>
                  <a:t>ⓜ</a:t>
                </a:r>
                <a:endParaRPr lang="ko-KR" altLang="en-US" sz="1000" b="1" err="1">
                  <a:latin typeface="+mn-ea"/>
                </a:endParaRPr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35C0BA52-D0FE-379F-FF7D-396E02681EC9}"/>
                  </a:ext>
                </a:extLst>
              </p:cNvPr>
              <p:cNvSpPr/>
              <p:nvPr/>
            </p:nvSpPr>
            <p:spPr>
              <a:xfrm>
                <a:off x="5910748" y="6148500"/>
                <a:ext cx="1056670" cy="31369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심사 완료</a:t>
                </a:r>
              </a:p>
            </p:txBody>
          </p:sp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E2E7B3E9-C9ED-4242-1A42-E1F192066FC3}"/>
                  </a:ext>
                </a:extLst>
              </p:cNvPr>
              <p:cNvSpPr/>
              <p:nvPr/>
            </p:nvSpPr>
            <p:spPr>
              <a:xfrm>
                <a:off x="7048980" y="6148500"/>
                <a:ext cx="484966" cy="31369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목록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6358E003-27F1-2A3A-A87D-DA2F2AABA653}"/>
                  </a:ext>
                </a:extLst>
              </p:cNvPr>
              <p:cNvSpPr txBox="1"/>
              <p:nvPr/>
            </p:nvSpPr>
            <p:spPr>
              <a:xfrm>
                <a:off x="4819061" y="5924087"/>
                <a:ext cx="288380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000" b="1">
                    <a:latin typeface="+mn-ea"/>
                  </a:rPr>
                  <a:t>※ </a:t>
                </a:r>
                <a:r>
                  <a:rPr lang="ko-KR" altLang="en-US" sz="1000" b="1">
                    <a:latin typeface="+mn-ea"/>
                  </a:rPr>
                  <a:t>저장 시 심사 완료로 상태 변경되며</a:t>
                </a:r>
                <a:r>
                  <a:rPr lang="en-US" altLang="ko-KR" sz="1000" b="1">
                    <a:latin typeface="+mn-ea"/>
                  </a:rPr>
                  <a:t>, </a:t>
                </a:r>
                <a:r>
                  <a:rPr lang="ko-KR" altLang="en-US" sz="1000" b="1">
                    <a:latin typeface="+mn-ea"/>
                  </a:rPr>
                  <a:t>보상이 지급됩니다</a:t>
                </a:r>
                <a:r>
                  <a:rPr lang="en-US" altLang="ko-KR" sz="1000" b="1">
                    <a:latin typeface="+mn-ea"/>
                  </a:rPr>
                  <a:t>.</a:t>
                </a:r>
                <a:endParaRPr lang="ko-KR" altLang="en-US" sz="1000" b="1" err="1">
                  <a:latin typeface="+mn-ea"/>
                </a:endParaRPr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598DF15-7B23-999A-952D-60807D965172}"/>
                </a:ext>
              </a:extLst>
            </p:cNvPr>
            <p:cNvSpPr/>
            <p:nvPr/>
          </p:nvSpPr>
          <p:spPr>
            <a:xfrm>
              <a:off x="5871986" y="6341108"/>
              <a:ext cx="185032" cy="1885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latin typeface="+mn-ea"/>
                </a:rPr>
                <a:t>3</a:t>
              </a:r>
              <a:endParaRPr lang="ko-KR" altLang="en-US" sz="900" b="1">
                <a:latin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89DB6D-D56D-09E1-3CC1-9EA74A30736D}"/>
                </a:ext>
              </a:extLst>
            </p:cNvPr>
            <p:cNvSpPr txBox="1"/>
            <p:nvPr/>
          </p:nvSpPr>
          <p:spPr>
            <a:xfrm>
              <a:off x="4542356" y="6336773"/>
              <a:ext cx="306739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CASE1.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대기 상태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A0B20E-3E5C-234B-639A-B66B89AF0F30}"/>
              </a:ext>
            </a:extLst>
          </p:cNvPr>
          <p:cNvSpPr txBox="1"/>
          <p:nvPr/>
        </p:nvSpPr>
        <p:spPr>
          <a:xfrm>
            <a:off x="7308330" y="43602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CF484A-B683-11EA-F004-A519C860E7A9}"/>
              </a:ext>
            </a:extLst>
          </p:cNvPr>
          <p:cNvSpPr/>
          <p:nvPr/>
        </p:nvSpPr>
        <p:spPr>
          <a:xfrm>
            <a:off x="8807131" y="2124010"/>
            <a:ext cx="2330399" cy="142947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AE286-53CB-4C2A-BBC0-2A374B8B3212}"/>
              </a:ext>
            </a:extLst>
          </p:cNvPr>
          <p:cNvSpPr/>
          <p:nvPr/>
        </p:nvSpPr>
        <p:spPr>
          <a:xfrm>
            <a:off x="1543710" y="2857971"/>
            <a:ext cx="701142" cy="408823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6980FDD-A688-B7E7-33B4-04AB0236A637}"/>
              </a:ext>
            </a:extLst>
          </p:cNvPr>
          <p:cNvSpPr/>
          <p:nvPr/>
        </p:nvSpPr>
        <p:spPr>
          <a:xfrm>
            <a:off x="1435329" y="278243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A9272D-9068-50B2-AA9F-AB0E5ECEEDB7}"/>
              </a:ext>
            </a:extLst>
          </p:cNvPr>
          <p:cNvSpPr/>
          <p:nvPr/>
        </p:nvSpPr>
        <p:spPr>
          <a:xfrm>
            <a:off x="8815647" y="4634033"/>
            <a:ext cx="2344478" cy="658685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F649F5-5A14-CB7E-FE8F-47937072C0A5}"/>
              </a:ext>
            </a:extLst>
          </p:cNvPr>
          <p:cNvSpPr/>
          <p:nvPr/>
        </p:nvSpPr>
        <p:spPr>
          <a:xfrm>
            <a:off x="8815647" y="5554589"/>
            <a:ext cx="2344478" cy="658685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587E7D-4BC2-19AA-999E-AD365EF31E25}"/>
              </a:ext>
            </a:extLst>
          </p:cNvPr>
          <p:cNvSpPr/>
          <p:nvPr/>
        </p:nvSpPr>
        <p:spPr>
          <a:xfrm>
            <a:off x="1543710" y="3272461"/>
            <a:ext cx="2580234" cy="384880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Modal Dialog Overlay">
            <a:extLst>
              <a:ext uri="{FF2B5EF4-FFF2-40B4-BE49-F238E27FC236}">
                <a16:creationId xmlns:a16="http://schemas.microsoft.com/office/drawing/2014/main" id="{F3188EF3-A006-FC32-C539-68C1ABAF6F8B}"/>
              </a:ext>
            </a:extLst>
          </p:cNvPr>
          <p:cNvSpPr>
            <a:spLocks/>
          </p:cNvSpPr>
          <p:nvPr/>
        </p:nvSpPr>
        <p:spPr bwMode="auto">
          <a:xfrm>
            <a:off x="5880006" y="2461769"/>
            <a:ext cx="1713945" cy="396202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 </a:t>
            </a:r>
            <a:r>
              <a:rPr lang="en-US" altLang="ko-KR" sz="90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v0.4</a:t>
            </a:r>
            <a:endParaRPr lang="en-US" sz="900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B03BC5-31F3-6541-805F-0F150333F136}"/>
              </a:ext>
            </a:extLst>
          </p:cNvPr>
          <p:cNvSpPr/>
          <p:nvPr/>
        </p:nvSpPr>
        <p:spPr>
          <a:xfrm>
            <a:off x="5878384" y="2472562"/>
            <a:ext cx="1713946" cy="396201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8DB6E-4C12-D4D4-C579-BCCADCD85439}"/>
              </a:ext>
            </a:extLst>
          </p:cNvPr>
          <p:cNvSpPr txBox="1"/>
          <p:nvPr/>
        </p:nvSpPr>
        <p:spPr>
          <a:xfrm>
            <a:off x="7265389" y="506549"/>
            <a:ext cx="1084959" cy="1384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V1.0 (2025.02.17)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066DE48-10D5-3487-E794-652B8C273D98}"/>
              </a:ext>
            </a:extLst>
          </p:cNvPr>
          <p:cNvGrpSpPr/>
          <p:nvPr/>
        </p:nvGrpSpPr>
        <p:grpSpPr>
          <a:xfrm>
            <a:off x="1422400" y="6760434"/>
            <a:ext cx="6167120" cy="729958"/>
            <a:chOff x="1422400" y="6760434"/>
            <a:chExt cx="6167120" cy="72995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2C5C672-7BD5-8EFC-2D3B-6C08594BA877}"/>
                </a:ext>
              </a:extLst>
            </p:cNvPr>
            <p:cNvGrpSpPr/>
            <p:nvPr/>
          </p:nvGrpSpPr>
          <p:grpSpPr>
            <a:xfrm>
              <a:off x="1422400" y="6760434"/>
              <a:ext cx="6167120" cy="729958"/>
              <a:chOff x="1422400" y="6760434"/>
              <a:chExt cx="6167120" cy="729958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E4CB589-1960-2CD7-4D5A-166BE2CF77C9}"/>
                  </a:ext>
                </a:extLst>
              </p:cNvPr>
              <p:cNvSpPr/>
              <p:nvPr/>
            </p:nvSpPr>
            <p:spPr>
              <a:xfrm>
                <a:off x="5826043" y="6760434"/>
                <a:ext cx="185032" cy="1885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>
                    <a:latin typeface="+mn-ea"/>
                  </a:rPr>
                  <a:t>4</a:t>
                </a:r>
                <a:endParaRPr lang="ko-KR" altLang="en-US" sz="900" b="1">
                  <a:latin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E05631A-E034-C91E-E96A-F07C2FAFA20E}"/>
                  </a:ext>
                </a:extLst>
              </p:cNvPr>
              <p:cNvSpPr/>
              <p:nvPr/>
            </p:nvSpPr>
            <p:spPr>
              <a:xfrm>
                <a:off x="6905027" y="6760434"/>
                <a:ext cx="185032" cy="18853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>
                    <a:latin typeface="+mn-ea"/>
                  </a:rPr>
                  <a:t>5</a:t>
                </a:r>
                <a:endParaRPr lang="ko-KR" altLang="en-US" sz="900" b="1">
                  <a:latin typeface="+mn-ea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8771C6F-B4B0-9F6A-A34F-0F60FD4C95A7}"/>
                  </a:ext>
                </a:extLst>
              </p:cNvPr>
              <p:cNvSpPr/>
              <p:nvPr/>
            </p:nvSpPr>
            <p:spPr>
              <a:xfrm>
                <a:off x="1422400" y="7001030"/>
                <a:ext cx="6167120" cy="397901"/>
              </a:xfrm>
              <a:custGeom>
                <a:avLst/>
                <a:gdLst>
                  <a:gd name="connsiteX0" fmla="*/ 0 w 6167120"/>
                  <a:gd name="connsiteY0" fmla="*/ 217650 h 397901"/>
                  <a:gd name="connsiteX1" fmla="*/ 1869440 w 6167120"/>
                  <a:gd name="connsiteY1" fmla="*/ 4290 h 397901"/>
                  <a:gd name="connsiteX2" fmla="*/ 5110480 w 6167120"/>
                  <a:gd name="connsiteY2" fmla="*/ 390370 h 397901"/>
                  <a:gd name="connsiteX3" fmla="*/ 6167120 w 6167120"/>
                  <a:gd name="connsiteY3" fmla="*/ 222730 h 39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7120" h="397901">
                    <a:moveTo>
                      <a:pt x="0" y="217650"/>
                    </a:moveTo>
                    <a:cubicBezTo>
                      <a:pt x="508846" y="96576"/>
                      <a:pt x="1017693" y="-24497"/>
                      <a:pt x="1869440" y="4290"/>
                    </a:cubicBezTo>
                    <a:cubicBezTo>
                      <a:pt x="2721187" y="33077"/>
                      <a:pt x="4394200" y="353963"/>
                      <a:pt x="5110480" y="390370"/>
                    </a:cubicBezTo>
                    <a:cubicBezTo>
                      <a:pt x="5826760" y="426777"/>
                      <a:pt x="5996940" y="324753"/>
                      <a:pt x="6167120" y="222730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1878206A-E8B5-335E-7632-F8A4C818DCF1}"/>
                  </a:ext>
                </a:extLst>
              </p:cNvPr>
              <p:cNvSpPr/>
              <p:nvPr/>
            </p:nvSpPr>
            <p:spPr>
              <a:xfrm>
                <a:off x="1422400" y="7092491"/>
                <a:ext cx="6167120" cy="397901"/>
              </a:xfrm>
              <a:custGeom>
                <a:avLst/>
                <a:gdLst>
                  <a:gd name="connsiteX0" fmla="*/ 0 w 6167120"/>
                  <a:gd name="connsiteY0" fmla="*/ 217650 h 397901"/>
                  <a:gd name="connsiteX1" fmla="*/ 1869440 w 6167120"/>
                  <a:gd name="connsiteY1" fmla="*/ 4290 h 397901"/>
                  <a:gd name="connsiteX2" fmla="*/ 5110480 w 6167120"/>
                  <a:gd name="connsiteY2" fmla="*/ 390370 h 397901"/>
                  <a:gd name="connsiteX3" fmla="*/ 6167120 w 6167120"/>
                  <a:gd name="connsiteY3" fmla="*/ 222730 h 39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7120" h="397901">
                    <a:moveTo>
                      <a:pt x="0" y="217650"/>
                    </a:moveTo>
                    <a:cubicBezTo>
                      <a:pt x="508846" y="96576"/>
                      <a:pt x="1017693" y="-24497"/>
                      <a:pt x="1869440" y="4290"/>
                    </a:cubicBezTo>
                    <a:cubicBezTo>
                      <a:pt x="2721187" y="33077"/>
                      <a:pt x="4394200" y="353963"/>
                      <a:pt x="5110480" y="390370"/>
                    </a:cubicBezTo>
                    <a:cubicBezTo>
                      <a:pt x="5826760" y="426777"/>
                      <a:pt x="5996940" y="324753"/>
                      <a:pt x="6167120" y="222730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380B78-2A11-5C31-28CC-9F47E62E530A}"/>
                </a:ext>
              </a:extLst>
            </p:cNvPr>
            <p:cNvSpPr txBox="1"/>
            <p:nvPr/>
          </p:nvSpPr>
          <p:spPr>
            <a:xfrm>
              <a:off x="4442715" y="7177862"/>
              <a:ext cx="53860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 b="1">
                  <a:solidFill>
                    <a:schemeClr val="bg1">
                      <a:lumMod val="50000"/>
                    </a:schemeClr>
                  </a:solidFill>
                </a:rPr>
                <a:t>다음장 계속</a:t>
              </a:r>
              <a:endParaRPr lang="ko-KR" altLang="en-US" sz="900" b="1" dirty="0" err="1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A5F8F9A-147E-7DC5-90EE-F4DD655A7F10}"/>
              </a:ext>
            </a:extLst>
          </p:cNvPr>
          <p:cNvSpPr txBox="1"/>
          <p:nvPr/>
        </p:nvSpPr>
        <p:spPr>
          <a:xfrm>
            <a:off x="7222448" y="589195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6B770E-4535-FE62-5D72-153A63888911}"/>
              </a:ext>
            </a:extLst>
          </p:cNvPr>
          <p:cNvSpPr/>
          <p:nvPr/>
        </p:nvSpPr>
        <p:spPr>
          <a:xfrm>
            <a:off x="107949" y="6520735"/>
            <a:ext cx="3455890" cy="9810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D004726-CA52-2918-A27C-74FF222C7129}"/>
              </a:ext>
            </a:extLst>
          </p:cNvPr>
          <p:cNvGrpSpPr/>
          <p:nvPr/>
        </p:nvGrpSpPr>
        <p:grpSpPr>
          <a:xfrm>
            <a:off x="90073" y="6577631"/>
            <a:ext cx="3567893" cy="770379"/>
            <a:chOff x="7689783" y="6371995"/>
            <a:chExt cx="3567893" cy="7703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C0AED4-5B42-3619-28A3-F5F37D3F1EB7}"/>
                </a:ext>
              </a:extLst>
            </p:cNvPr>
            <p:cNvSpPr txBox="1"/>
            <p:nvPr/>
          </p:nvSpPr>
          <p:spPr>
            <a:xfrm>
              <a:off x="7689783" y="6371995"/>
              <a:ext cx="144771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ea typeface="KoPub돋움체 Medium" panose="00000600000000000000" pitchFamily="2" charset="-127"/>
                  <a:sym typeface="Wingdings" panose="05000000000000000000" pitchFamily="2" charset="2"/>
                </a:rPr>
                <a:t>CASE2.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완료 상태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69B8C3B-4364-88E2-FE2F-7F793885E01D}"/>
                </a:ext>
              </a:extLst>
            </p:cNvPr>
            <p:cNvGrpSpPr/>
            <p:nvPr/>
          </p:nvGrpSpPr>
          <p:grpSpPr>
            <a:xfrm>
              <a:off x="7784426" y="6642138"/>
              <a:ext cx="1623198" cy="500236"/>
              <a:chOff x="8506431" y="6635194"/>
              <a:chExt cx="1623198" cy="500236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630D3B4-ED15-DBE1-2A3D-B60982E18F21}"/>
                  </a:ext>
                </a:extLst>
              </p:cNvPr>
              <p:cNvSpPr txBox="1"/>
              <p:nvPr/>
            </p:nvSpPr>
            <p:spPr>
              <a:xfrm>
                <a:off x="8793611" y="6635194"/>
                <a:ext cx="128080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800" b="1"/>
                  <a:t>총</a:t>
                </a:r>
                <a:r>
                  <a:rPr lang="en-US" altLang="ko-KR" sz="800" b="1"/>
                  <a:t> 80</a:t>
                </a:r>
                <a:r>
                  <a:rPr lang="ko-KR" altLang="en-US" sz="800" b="1"/>
                  <a:t>점 최우수 보상지급 </a:t>
                </a:r>
                <a:r>
                  <a:rPr lang="en-US" altLang="ko-KR" sz="800" b="1"/>
                  <a:t>500</a:t>
                </a:r>
                <a:r>
                  <a:rPr lang="ko-KR" altLang="en-US" sz="800" b="1"/>
                  <a:t>ⓜ</a:t>
                </a:r>
                <a:endParaRPr lang="ko-KR" altLang="en-US" sz="800" b="1" err="1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2EC5B570-E97C-B99A-6D0E-A76404425E5D}"/>
                  </a:ext>
                </a:extLst>
              </p:cNvPr>
              <p:cNvSpPr/>
              <p:nvPr/>
            </p:nvSpPr>
            <p:spPr>
              <a:xfrm>
                <a:off x="8506431" y="6821731"/>
                <a:ext cx="1056670" cy="31369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심사 완료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9A2F09C-E3CF-A63F-403F-D117613CACDC}"/>
                  </a:ext>
                </a:extLst>
              </p:cNvPr>
              <p:cNvSpPr/>
              <p:nvPr/>
            </p:nvSpPr>
            <p:spPr>
              <a:xfrm>
                <a:off x="9644663" y="6821731"/>
                <a:ext cx="484966" cy="31369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목록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835ECF-62B3-B7F6-2B08-4A3A1DF237C4}"/>
                </a:ext>
              </a:extLst>
            </p:cNvPr>
            <p:cNvSpPr txBox="1"/>
            <p:nvPr/>
          </p:nvSpPr>
          <p:spPr>
            <a:xfrm>
              <a:off x="9415468" y="6371995"/>
              <a:ext cx="184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ea typeface="KoPub돋움체 Medium" panose="00000600000000000000" pitchFamily="2" charset="-127"/>
                  <a:sym typeface="Wingdings" panose="05000000000000000000" pitchFamily="2" charset="2"/>
                </a:rPr>
                <a:t>CASE3. </a:t>
              </a:r>
              <a:r>
                <a:rPr lang="ko-KR" altLang="en-US" sz="1050" b="1">
                  <a:ln>
                    <a:solidFill>
                      <a:schemeClr val="tx1">
                        <a:lumMod val="75000"/>
                        <a:alpha val="3000"/>
                      </a:schemeClr>
                    </a:solidFill>
                  </a:ln>
                  <a:solidFill>
                    <a:schemeClr val="tx1">
                      <a:lumMod val="75000"/>
                    </a:schemeClr>
                  </a:solidFill>
                  <a:highlight>
                    <a:srgbClr val="FFCCFF"/>
                  </a:highlight>
                  <a:ea typeface="KoPub돋움체 Medium" panose="00000600000000000000" pitchFamily="2" charset="-127"/>
                  <a:sym typeface="Wingdings" panose="05000000000000000000" pitchFamily="2" charset="2"/>
                </a:rPr>
                <a:t>심사 대상 초과 상태</a:t>
              </a:r>
              <a:endParaRPr lang="en-US" altLang="ko-KR" sz="1050" b="1">
                <a:ln>
                  <a:solidFill>
                    <a:schemeClr val="tx1">
                      <a:lumMod val="75000"/>
                      <a:alpha val="3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highlight>
                  <a:srgbClr val="FFCCFF"/>
                </a:highlight>
                <a:ea typeface="KoPub돋움체 Medium" panose="00000600000000000000" pitchFamily="2" charset="-127"/>
                <a:sym typeface="Wingdings" panose="05000000000000000000" pitchFamily="2" charset="2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8D25013-E0F2-5EB5-997F-EA865FD86CBC}"/>
                </a:ext>
              </a:extLst>
            </p:cNvPr>
            <p:cNvGrpSpPr/>
            <p:nvPr/>
          </p:nvGrpSpPr>
          <p:grpSpPr>
            <a:xfrm>
              <a:off x="9506462" y="6828675"/>
              <a:ext cx="1623198" cy="313699"/>
              <a:chOff x="8506431" y="6821731"/>
              <a:chExt cx="1623198" cy="313699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446AB033-CDA7-31A0-C1BD-1290044F55EF}"/>
                  </a:ext>
                </a:extLst>
              </p:cNvPr>
              <p:cNvSpPr/>
              <p:nvPr/>
            </p:nvSpPr>
            <p:spPr>
              <a:xfrm>
                <a:off x="8506431" y="6821731"/>
                <a:ext cx="1056670" cy="31369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심사 완료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86D3C48E-AC7A-43AB-6FF1-AED696F03BC0}"/>
                  </a:ext>
                </a:extLst>
              </p:cNvPr>
              <p:cNvSpPr/>
              <p:nvPr/>
            </p:nvSpPr>
            <p:spPr>
              <a:xfrm>
                <a:off x="9644663" y="6821731"/>
                <a:ext cx="484966" cy="31369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 algn="ctr" defTabSz="1007943"/>
                <a:r>
                  <a:rPr lang="ko-KR" alt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목록</a:t>
                </a:r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36A36B-A798-6959-0EFC-9A43CEABF287}"/>
              </a:ext>
            </a:extLst>
          </p:cNvPr>
          <p:cNvSpPr/>
          <p:nvPr/>
        </p:nvSpPr>
        <p:spPr>
          <a:xfrm>
            <a:off x="97127" y="6526401"/>
            <a:ext cx="3466712" cy="970637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168E08-2761-E249-1D6B-32F63D1CEF8E}"/>
              </a:ext>
            </a:extLst>
          </p:cNvPr>
          <p:cNvSpPr/>
          <p:nvPr/>
        </p:nvSpPr>
        <p:spPr>
          <a:xfrm>
            <a:off x="1545066" y="3997608"/>
            <a:ext cx="3872754" cy="233916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F14569-1785-9435-0724-FF545E1AF6E2}"/>
              </a:ext>
            </a:extLst>
          </p:cNvPr>
          <p:cNvSpPr/>
          <p:nvPr/>
        </p:nvSpPr>
        <p:spPr>
          <a:xfrm>
            <a:off x="5296769" y="3898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E371C85-BF6F-CA18-7D61-B29DB1DB10BC}"/>
              </a:ext>
            </a:extLst>
          </p:cNvPr>
          <p:cNvSpPr txBox="1"/>
          <p:nvPr/>
        </p:nvSpPr>
        <p:spPr>
          <a:xfrm>
            <a:off x="1467560" y="1005035"/>
            <a:ext cx="5818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챌린지 심사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EE63D-7198-4B33-7BA9-FD9A906F0445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E644EC-92DC-F77C-C7D9-826B9D7E318F}"/>
              </a:ext>
            </a:extLst>
          </p:cNvPr>
          <p:cNvSpPr txBox="1"/>
          <p:nvPr/>
        </p:nvSpPr>
        <p:spPr>
          <a:xfrm>
            <a:off x="7173139" y="654960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V1.2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629F9A-C04D-F5EE-CAFB-638C9CC937DE}"/>
              </a:ext>
            </a:extLst>
          </p:cNvPr>
          <p:cNvSpPr/>
          <p:nvPr/>
        </p:nvSpPr>
        <p:spPr>
          <a:xfrm>
            <a:off x="8815646" y="2266958"/>
            <a:ext cx="2344478" cy="2367076"/>
          </a:xfrm>
          <a:prstGeom prst="rect">
            <a:avLst/>
          </a:prstGeom>
          <a:noFill/>
          <a:ln w="952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757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BBB8-80F3-9227-7F23-1BBA7BEF8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F3C25F-AA12-B3A1-D30B-A612C281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 심사 </a:t>
            </a:r>
            <a:r>
              <a:rPr lang="en-US" altLang="ko-KR" b="1">
                <a:latin typeface="+mn-ea"/>
                <a:ea typeface="+mn-ea"/>
              </a:rPr>
              <a:t>(3/3)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9407C-5DC6-80C1-2BCB-3AAFCEB7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81</a:t>
            </a:fld>
            <a:r>
              <a:rPr lang="ko-KR" altLang="en-US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AFCA29-AA00-515D-0CB8-0549EC9E7A6A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B74DD6-EE76-A893-5452-A6A06590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D92820-01C7-8509-1E75-CEA29109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53EB5C-1A2B-A46B-DCA2-D601B59C83EA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3CB347F-DF90-B159-1FE3-8E537B22DB13}"/>
              </a:ext>
            </a:extLst>
          </p:cNvPr>
          <p:cNvSpPr/>
          <p:nvPr/>
        </p:nvSpPr>
        <p:spPr>
          <a:xfrm>
            <a:off x="134839" y="1406663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AC6-BC64-11E6-4D21-DFCE43566E1E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챌린지 심사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51BBAE6-0483-8111-900F-D75CB23EE5DD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DD1B7B-33E7-5E49-0FFB-85747590C572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3FA0A15-57C2-0262-AAF2-BDC1F4C16D93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7CBC8E4-AB41-9FD7-FB73-D7CF96D361D8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63961FB-EBEF-22CA-C283-083046F90930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A47B25D-7BFF-D12B-C8AB-BC1DF7BDBA3B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C94FDDD-AC52-8EFD-A533-679943688E2A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9D579C-40CD-7580-2EE0-BCA270434E30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81B0C53F-F2F1-45B9-844B-EBB88A47BF10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2BAFC44B-A104-E895-8285-ED5C8BEBF71D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6D13337-77FE-80B3-929E-D154D69602A1}"/>
              </a:ext>
            </a:extLst>
          </p:cNvPr>
          <p:cNvSpPr/>
          <p:nvPr/>
        </p:nvSpPr>
        <p:spPr>
          <a:xfrm>
            <a:off x="1366723" y="993695"/>
            <a:ext cx="6364761" cy="562745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24752-AB71-38E2-C14F-BC5FA7D0662E}"/>
              </a:ext>
            </a:extLst>
          </p:cNvPr>
          <p:cNvSpPr txBox="1"/>
          <p:nvPr/>
        </p:nvSpPr>
        <p:spPr>
          <a:xfrm>
            <a:off x="1467560" y="1403200"/>
            <a:ext cx="4360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기본정보</a:t>
            </a:r>
            <a:endParaRPr lang="ko-KR" altLang="en-US" sz="1000" b="1" err="1">
              <a:latin typeface="+mn-ea"/>
            </a:endParaRPr>
          </a:p>
        </p:txBody>
      </p:sp>
      <p:graphicFrame>
        <p:nvGraphicFramePr>
          <p:cNvPr id="190" name="표 189">
            <a:extLst>
              <a:ext uri="{FF2B5EF4-FFF2-40B4-BE49-F238E27FC236}">
                <a16:creationId xmlns:a16="http://schemas.microsoft.com/office/drawing/2014/main" id="{6A93A2D2-5189-D585-4A80-DB48861B7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47109"/>
              </p:ext>
            </p:extLst>
          </p:nvPr>
        </p:nvGraphicFramePr>
        <p:xfrm>
          <a:off x="8519130" y="495573"/>
          <a:ext cx="2640995" cy="3788652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14130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심사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23079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주요키워드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프롬프트 입력 영역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로 크기 조정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마지막으로 요청된 프롬프트는 저장되어있음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14666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요청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 시 로딩 바 노출됨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입력창 선택 금지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작업중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비활성화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 완료 후 응답 값은 주요키워드 영역에 입력됨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판단 사유는 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입력 영역에 함께 노출됨 단순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 노출되고 저장되진 않음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907616"/>
                  </a:ext>
                </a:extLst>
              </a:tr>
              <a:tr h="40976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심사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프롬프트 입력 영역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로 크기 조정 가능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마지막으로 요청된 프롬프트는 저장되어있음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927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chatGPT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요청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입력창 선택 금지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작업중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비활성화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 완료 후 응답 값은 심사 평가항목 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아니오에 입력됨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판단 사유는 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 입력 영역에 함께 노출됨 단순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 노출되고 저장되진 않음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869889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5B1B792E-DD82-53AD-9B3B-1EF879E4725F}"/>
              </a:ext>
            </a:extLst>
          </p:cNvPr>
          <p:cNvGrpSpPr/>
          <p:nvPr/>
        </p:nvGrpSpPr>
        <p:grpSpPr>
          <a:xfrm>
            <a:off x="1422400" y="1788761"/>
            <a:ext cx="6167120" cy="251663"/>
            <a:chOff x="1422400" y="7001030"/>
            <a:chExt cx="6167120" cy="48936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50BC6B2-9130-0949-3257-708C8E3F9CE9}"/>
                </a:ext>
              </a:extLst>
            </p:cNvPr>
            <p:cNvGrpSpPr/>
            <p:nvPr/>
          </p:nvGrpSpPr>
          <p:grpSpPr>
            <a:xfrm>
              <a:off x="1422400" y="7001030"/>
              <a:ext cx="6167120" cy="489362"/>
              <a:chOff x="1422400" y="7001030"/>
              <a:chExt cx="6167120" cy="489362"/>
            </a:xfrm>
          </p:grpSpPr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1C3D20D8-9452-5411-080A-462D346F540B}"/>
                  </a:ext>
                </a:extLst>
              </p:cNvPr>
              <p:cNvSpPr/>
              <p:nvPr/>
            </p:nvSpPr>
            <p:spPr>
              <a:xfrm>
                <a:off x="1422400" y="7001030"/>
                <a:ext cx="6167120" cy="397901"/>
              </a:xfrm>
              <a:custGeom>
                <a:avLst/>
                <a:gdLst>
                  <a:gd name="connsiteX0" fmla="*/ 0 w 6167120"/>
                  <a:gd name="connsiteY0" fmla="*/ 217650 h 397901"/>
                  <a:gd name="connsiteX1" fmla="*/ 1869440 w 6167120"/>
                  <a:gd name="connsiteY1" fmla="*/ 4290 h 397901"/>
                  <a:gd name="connsiteX2" fmla="*/ 5110480 w 6167120"/>
                  <a:gd name="connsiteY2" fmla="*/ 390370 h 397901"/>
                  <a:gd name="connsiteX3" fmla="*/ 6167120 w 6167120"/>
                  <a:gd name="connsiteY3" fmla="*/ 222730 h 39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7120" h="397901">
                    <a:moveTo>
                      <a:pt x="0" y="217650"/>
                    </a:moveTo>
                    <a:cubicBezTo>
                      <a:pt x="508846" y="96576"/>
                      <a:pt x="1017693" y="-24497"/>
                      <a:pt x="1869440" y="4290"/>
                    </a:cubicBezTo>
                    <a:cubicBezTo>
                      <a:pt x="2721187" y="33077"/>
                      <a:pt x="4394200" y="353963"/>
                      <a:pt x="5110480" y="390370"/>
                    </a:cubicBezTo>
                    <a:cubicBezTo>
                      <a:pt x="5826760" y="426777"/>
                      <a:pt x="5996940" y="324753"/>
                      <a:pt x="6167120" y="222730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7F9B1F83-5C7D-5852-D080-2E26AD2C7383}"/>
                  </a:ext>
                </a:extLst>
              </p:cNvPr>
              <p:cNvSpPr/>
              <p:nvPr/>
            </p:nvSpPr>
            <p:spPr>
              <a:xfrm>
                <a:off x="1422400" y="7092491"/>
                <a:ext cx="6167120" cy="397901"/>
              </a:xfrm>
              <a:custGeom>
                <a:avLst/>
                <a:gdLst>
                  <a:gd name="connsiteX0" fmla="*/ 0 w 6167120"/>
                  <a:gd name="connsiteY0" fmla="*/ 217650 h 397901"/>
                  <a:gd name="connsiteX1" fmla="*/ 1869440 w 6167120"/>
                  <a:gd name="connsiteY1" fmla="*/ 4290 h 397901"/>
                  <a:gd name="connsiteX2" fmla="*/ 5110480 w 6167120"/>
                  <a:gd name="connsiteY2" fmla="*/ 390370 h 397901"/>
                  <a:gd name="connsiteX3" fmla="*/ 6167120 w 6167120"/>
                  <a:gd name="connsiteY3" fmla="*/ 222730 h 39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7120" h="397901">
                    <a:moveTo>
                      <a:pt x="0" y="217650"/>
                    </a:moveTo>
                    <a:cubicBezTo>
                      <a:pt x="508846" y="96576"/>
                      <a:pt x="1017693" y="-24497"/>
                      <a:pt x="1869440" y="4290"/>
                    </a:cubicBezTo>
                    <a:cubicBezTo>
                      <a:pt x="2721187" y="33077"/>
                      <a:pt x="4394200" y="353963"/>
                      <a:pt x="5110480" y="390370"/>
                    </a:cubicBezTo>
                    <a:cubicBezTo>
                      <a:pt x="5826760" y="426777"/>
                      <a:pt x="5996940" y="324753"/>
                      <a:pt x="6167120" y="222730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30ED69-CFB5-4B9A-3FD7-8DB7D24FACF1}"/>
                </a:ext>
              </a:extLst>
            </p:cNvPr>
            <p:cNvSpPr txBox="1"/>
            <p:nvPr/>
          </p:nvSpPr>
          <p:spPr>
            <a:xfrm>
              <a:off x="4209035" y="7059566"/>
              <a:ext cx="431208" cy="2693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 b="1">
                  <a:solidFill>
                    <a:schemeClr val="bg1">
                      <a:lumMod val="50000"/>
                    </a:schemeClr>
                  </a:solidFill>
                </a:rPr>
                <a:t>앞장 계속</a:t>
              </a:r>
              <a:endParaRPr lang="ko-KR" altLang="en-US" sz="900" b="1" dirty="0" err="1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97F57E6-A6C5-C532-8147-2F77D8F494BA}"/>
              </a:ext>
            </a:extLst>
          </p:cNvPr>
          <p:cNvSpPr txBox="1"/>
          <p:nvPr/>
        </p:nvSpPr>
        <p:spPr>
          <a:xfrm>
            <a:off x="1467560" y="2155812"/>
            <a:ext cx="9938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b="1"/>
              <a:t>주요키워드 </a:t>
            </a:r>
            <a:r>
              <a:rPr lang="en-US" altLang="ko-KR" sz="900" b="1"/>
              <a:t>ChatGPT</a:t>
            </a:r>
            <a:endParaRPr lang="ko-KR" altLang="en-US" sz="900" b="1" dirty="0" err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5842BF-2D15-304E-AF07-D2C99DD50565}"/>
              </a:ext>
            </a:extLst>
          </p:cNvPr>
          <p:cNvSpPr txBox="1"/>
          <p:nvPr/>
        </p:nvSpPr>
        <p:spPr>
          <a:xfrm>
            <a:off x="1467560" y="4040435"/>
            <a:ext cx="6796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b="1"/>
              <a:t>심사 </a:t>
            </a:r>
            <a:r>
              <a:rPr lang="en-US" altLang="ko-KR" sz="900" b="1"/>
              <a:t>ChatGPT</a:t>
            </a:r>
            <a:endParaRPr lang="ko-KR" altLang="en-US" sz="900" b="1" dirty="0" err="1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115805-4F58-D611-8FC6-E655795BC1A6}"/>
              </a:ext>
            </a:extLst>
          </p:cNvPr>
          <p:cNvSpPr/>
          <p:nvPr/>
        </p:nvSpPr>
        <p:spPr>
          <a:xfrm>
            <a:off x="1499932" y="2360901"/>
            <a:ext cx="6038788" cy="1149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B1E367-E529-609D-CDEE-FFDA2CED6CB8}"/>
              </a:ext>
            </a:extLst>
          </p:cNvPr>
          <p:cNvSpPr/>
          <p:nvPr/>
        </p:nvSpPr>
        <p:spPr>
          <a:xfrm>
            <a:off x="1499932" y="4443901"/>
            <a:ext cx="6038788" cy="11493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2C6989C-6EE2-33DA-01A9-8DE7950B0213}"/>
              </a:ext>
            </a:extLst>
          </p:cNvPr>
          <p:cNvSpPr/>
          <p:nvPr/>
        </p:nvSpPr>
        <p:spPr>
          <a:xfrm>
            <a:off x="6482050" y="3587424"/>
            <a:ext cx="1056670" cy="31369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A249DBD-9F46-4F08-B1EB-A95B3531C244}"/>
              </a:ext>
            </a:extLst>
          </p:cNvPr>
          <p:cNvSpPr/>
          <p:nvPr/>
        </p:nvSpPr>
        <p:spPr>
          <a:xfrm>
            <a:off x="6482050" y="5683727"/>
            <a:ext cx="1056670" cy="31369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E753AD-AA3E-FBCE-D326-D35ED7307F79}"/>
              </a:ext>
            </a:extLst>
          </p:cNvPr>
          <p:cNvSpPr txBox="1"/>
          <p:nvPr/>
        </p:nvSpPr>
        <p:spPr>
          <a:xfrm>
            <a:off x="7325616" y="395642"/>
            <a:ext cx="1084959" cy="138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V1.1 (2025.02.24)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7EF58-5F59-ABFE-A35E-E3834B1AB8F0}"/>
              </a:ext>
            </a:extLst>
          </p:cNvPr>
          <p:cNvSpPr/>
          <p:nvPr/>
        </p:nvSpPr>
        <p:spPr>
          <a:xfrm>
            <a:off x="6400487" y="350085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3C02799-0208-2455-F9C4-F5AF4C584821}"/>
              </a:ext>
            </a:extLst>
          </p:cNvPr>
          <p:cNvSpPr/>
          <p:nvPr/>
        </p:nvSpPr>
        <p:spPr>
          <a:xfrm>
            <a:off x="6400487" y="5647273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4</a:t>
            </a:r>
            <a:endParaRPr lang="ko-KR" altLang="en-US" sz="900" b="1">
              <a:latin typeface="+mn-ea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72A46CE-202F-156E-13E8-E6D370333DF6}"/>
              </a:ext>
            </a:extLst>
          </p:cNvPr>
          <p:cNvSpPr/>
          <p:nvPr/>
        </p:nvSpPr>
        <p:spPr>
          <a:xfrm>
            <a:off x="1407416" y="2269181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C31FEDD-E1DF-CDDE-B211-46652DA5A854}"/>
              </a:ext>
            </a:extLst>
          </p:cNvPr>
          <p:cNvSpPr/>
          <p:nvPr/>
        </p:nvSpPr>
        <p:spPr>
          <a:xfrm>
            <a:off x="1407416" y="438990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48218CA-9407-CFD3-D1FE-C84983A9D5FD}"/>
              </a:ext>
            </a:extLst>
          </p:cNvPr>
          <p:cNvSpPr/>
          <p:nvPr/>
        </p:nvSpPr>
        <p:spPr>
          <a:xfrm flipH="1">
            <a:off x="0" y="233702"/>
            <a:ext cx="8519130" cy="7325973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E578441-088C-05EC-23A4-783487850008}"/>
              </a:ext>
            </a:extLst>
          </p:cNvPr>
          <p:cNvSpPr txBox="1"/>
          <p:nvPr/>
        </p:nvSpPr>
        <p:spPr>
          <a:xfrm>
            <a:off x="1467560" y="1005035"/>
            <a:ext cx="5818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챌린지 심사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9A61206-E910-BECE-1B8C-E6D2666B7A6D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052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A7F83-04CA-3F83-CA1E-74E94A9D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42D1D-1423-7704-0E74-091B9D9C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ChatGPT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프롬프트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주요키워드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24A59D-7EEA-6A96-DA46-0D265919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82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6308DB-5DC4-28E0-6C95-3FFECBBC63F8}"/>
              </a:ext>
            </a:extLst>
          </p:cNvPr>
          <p:cNvSpPr/>
          <p:nvPr/>
        </p:nvSpPr>
        <p:spPr>
          <a:xfrm>
            <a:off x="394150" y="1187450"/>
            <a:ext cx="7138493" cy="4098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응답모델 </a:t>
            </a:r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GPT-4o-mini 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다음은 여행 관련 피드 텍스트입니다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이 데이터를 분석하여 가장 많이 언급된 핵심 키워드 상위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5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개를 빈도순으로 정리하여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JSON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형식으로 결과를 반환해 주세요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b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카테고리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여행지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태국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방콕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에펠탑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관광명소 등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숙박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호텔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리조트 등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교통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항공권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기차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버스 등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맛집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로컬맛집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레스토랑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카페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길거리음식 등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기타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날씨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환율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여행팁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쇼핑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여름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겨울방학 등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0" indent="0" eaLnBrk="1" latinLnBrk="1" hangingPunct="1">
              <a:lnSpc>
                <a:spcPct val="120000"/>
              </a:lnSpc>
            </a:pPr>
            <a:b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추가 고려사항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여행과 관련성이 낮은 단어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정말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", 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그래서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")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는 제외해 주세요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유사 키워드는 하나로 묶어 주세요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 (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예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: 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항공권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과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비행기표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 → "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항공권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")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두 단어 이상으로 이루어진 키워드는 띄어쓰기 없이 쉼표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(,)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로 구분해 주세요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0" indent="0" eaLnBrk="1" latinLnBrk="1" hangingPunct="1">
              <a:lnSpc>
                <a:spcPct val="120000"/>
              </a:lnSpc>
            </a:pP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카테고리 구분 없이 전체에서 가장 많이 등장한 키워드 최대 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5</a:t>
            </a:r>
            <a:r>
              <a:rPr lang="ko-KR" altLang="en-US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개만 출력해 주세요</a:t>
            </a:r>
            <a:r>
              <a:rPr lang="en-US" altLang="ko-KR" sz="1100" b="0" i="0" u="none" strike="noStrike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en-US" altLang="ko-KR" sz="1100" b="0"/>
          </a:p>
          <a:p>
            <a:r>
              <a:rPr lang="ko-KR" altLang="en-US" sz="1100" b="0"/>
              <a:t>출력 예시</a:t>
            </a:r>
          </a:p>
          <a:p>
            <a:r>
              <a:rPr lang="ko-KR" altLang="en-US" sz="1100"/>
              <a:t>태국</a:t>
            </a:r>
            <a:r>
              <a:rPr lang="en-US" altLang="ko-KR" sz="1100"/>
              <a:t>,</a:t>
            </a:r>
            <a:r>
              <a:rPr lang="ko-KR" altLang="en-US" sz="1100"/>
              <a:t>방콕</a:t>
            </a:r>
            <a:r>
              <a:rPr lang="en-US" altLang="ko-KR" sz="1100"/>
              <a:t>,</a:t>
            </a:r>
            <a:r>
              <a:rPr lang="ko-KR" altLang="en-US" sz="1100"/>
              <a:t>항공권</a:t>
            </a:r>
            <a:r>
              <a:rPr lang="en-US" altLang="ko-KR" sz="1100"/>
              <a:t>,</a:t>
            </a:r>
            <a:r>
              <a:rPr lang="ko-KR" altLang="en-US" sz="1100"/>
              <a:t>미쉐린레스토랑</a:t>
            </a:r>
            <a:r>
              <a:rPr lang="en-US" altLang="ko-KR" sz="1100"/>
              <a:t>,</a:t>
            </a:r>
            <a:r>
              <a:rPr lang="ko-KR" altLang="en-US" sz="1100"/>
              <a:t>여행팁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0EE10-9382-DEB3-E52A-2729689016AF}"/>
              </a:ext>
            </a:extLst>
          </p:cNvPr>
          <p:cNvSpPr txBox="1"/>
          <p:nvPr/>
        </p:nvSpPr>
        <p:spPr>
          <a:xfrm>
            <a:off x="9843250" y="27346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C0650-69F9-A2D9-13D6-C802F6D7581F}"/>
              </a:ext>
            </a:extLst>
          </p:cNvPr>
          <p:cNvSpPr/>
          <p:nvPr/>
        </p:nvSpPr>
        <p:spPr>
          <a:xfrm>
            <a:off x="1" y="114300"/>
            <a:ext cx="11160124" cy="7262807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80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E886-5EEC-5D03-194C-9A095071D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A6E2F-C98B-D628-1B9A-3BF6BC2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ChatGPT 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프롬프트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1</a:t>
            </a:r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 피드심사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3C4789-1162-173E-A99B-B87A6C17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83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D072F4-13F8-E159-B344-17635F45CCEE}"/>
              </a:ext>
            </a:extLst>
          </p:cNvPr>
          <p:cNvSpPr/>
          <p:nvPr/>
        </p:nvSpPr>
        <p:spPr>
          <a:xfrm>
            <a:off x="314324" y="952059"/>
            <a:ext cx="7803515" cy="465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응답모델 </a:t>
            </a:r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GPT-4o-mini </a:t>
            </a:r>
            <a:b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다음은 여행 챌린지 피드입니다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피드를 아래 평가 기준에 따라 자동으로 심사하고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아니오로 답변을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JSON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형식으로 결과를 반환해 주세요</a:t>
            </a: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평가 기준</a:t>
            </a: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endParaRPr lang="en-US" altLang="ko-KR" sz="105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사진이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 이상 또는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 이상 영상이 포함되어 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내용 길이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공백 제외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 이상 작성되었는가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워터마크 또는 캡쳐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워터마크나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QR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코드가 포함되지 않았고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캡쳐 사진이 포함되어있지 않은가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얼굴 가림 제한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인물사진 속에 인물이 이모티콘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그림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모자이크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블러 처리 되어있지 않은가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주제 적합성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주제 해시태그와 피드의 내용이 연관이 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해시태그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해시태그를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 이상 사용했는가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장소 태그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게시물이 실제 장소와 일치하는 위치로 저장되었는가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구체적 정보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내에 장소명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정확한 주소 또는 명소명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가격 정보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비용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요금 등 숫자와 단위 포함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또는 교통 정보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 수단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거리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소요 시간 등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 하나 이상이 명확히 언급되었는가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9.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여행 관련성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게시물이 해외여행과 관련된 내용인가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 [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경험 기반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]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경험 기반의 여행지의 정보 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관광명소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맛집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꿀팁 등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제공하는가</a:t>
            </a:r>
            <a:r>
              <a:rPr lang="en-US" altLang="ko-KR" sz="10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Aft>
                <a:spcPts val="549"/>
              </a:spcAft>
            </a:pPr>
            <a:endParaRPr lang="en-US" altLang="ko-KR" sz="14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8C533-2163-F3C7-12E2-DB5A7D140518}"/>
              </a:ext>
            </a:extLst>
          </p:cNvPr>
          <p:cNvSpPr txBox="1"/>
          <p:nvPr/>
        </p:nvSpPr>
        <p:spPr>
          <a:xfrm>
            <a:off x="9843250" y="273464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2F7DBA-CB78-3B86-6973-171658DF2221}"/>
              </a:ext>
            </a:extLst>
          </p:cNvPr>
          <p:cNvSpPr/>
          <p:nvPr/>
        </p:nvSpPr>
        <p:spPr>
          <a:xfrm>
            <a:off x="1" y="114300"/>
            <a:ext cx="11160124" cy="7262807"/>
          </a:xfrm>
          <a:prstGeom prst="rect">
            <a:avLst/>
          </a:prstGeom>
          <a:noFill/>
          <a:ln w="12700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940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8EBA0-B1BF-B25F-1DF2-104FE71D4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E676E6-52AA-904F-D2F1-9F9CBC143D57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9AA68-9047-1BC6-54F1-FBF30914382E}"/>
              </a:ext>
            </a:extLst>
          </p:cNvPr>
          <p:cNvSpPr/>
          <p:nvPr/>
        </p:nvSpPr>
        <p:spPr>
          <a:xfrm>
            <a:off x="1374099" y="992487"/>
            <a:ext cx="6364761" cy="537478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5C0B31-F675-F024-D0B5-2E2FC33E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배너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챌린지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E164A-D543-3E24-7DB1-E31B0894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84</a:t>
            </a:fld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06B556-5866-8B21-B2E2-74FB6317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8801EE-ED29-1DDC-6420-A1AEACFAD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A94DCF-DA8C-8D91-AD5F-081992B4FFE0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F51B5B7-872F-612B-BEAC-31DF2CAA9685}"/>
              </a:ext>
            </a:extLst>
          </p:cNvPr>
          <p:cNvSpPr/>
          <p:nvPr/>
        </p:nvSpPr>
        <p:spPr>
          <a:xfrm>
            <a:off x="134839" y="1692197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8B4A7F8-94D1-F83E-9567-977CAFD1A14D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</a:t>
            </a:r>
            <a:r>
              <a:rPr lang="en-US" altLang="ko-KR" sz="600">
                <a:latin typeface="+mn-ea"/>
              </a:rPr>
              <a:t> 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배너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챌린지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7C59D8-9F4A-0079-0095-776EDEAB7AD4}"/>
              </a:ext>
            </a:extLst>
          </p:cNvPr>
          <p:cNvSpPr txBox="1"/>
          <p:nvPr/>
        </p:nvSpPr>
        <p:spPr>
          <a:xfrm>
            <a:off x="1467560" y="1005035"/>
            <a:ext cx="32701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챌린지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CEA3B9-04CE-78FB-7211-06075177C7A3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265CE18E-AA36-026F-62CD-F0747B93E4A0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CF9435C-24B5-FA5A-5AF3-0092E67E393F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A643B5B-9E03-4997-78BC-5ED807083E77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D06B9B4-6A3B-B5AB-E13D-2CA3A1AD66AE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88D12EC-3475-B736-67E0-324A150E74BB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71F0886-11BA-5FB6-1D4E-B2E0CBDEBB76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C8E7B28-CE36-6484-8667-653E20B2A6DD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B47ACC6-2CE0-89F2-06D5-BAAACF490491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83290189-FDDD-A0A0-BF00-363987516688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32979FBA-C9BD-C886-4E86-AC11E13518B1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CBBD85-E766-FC44-CE89-2C56DC49586C}"/>
              </a:ext>
            </a:extLst>
          </p:cNvPr>
          <p:cNvGrpSpPr/>
          <p:nvPr/>
        </p:nvGrpSpPr>
        <p:grpSpPr>
          <a:xfrm>
            <a:off x="1467560" y="1235370"/>
            <a:ext cx="6177840" cy="913653"/>
            <a:chOff x="1467560" y="1531960"/>
            <a:chExt cx="6177840" cy="9136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C6ADA1-35B0-9408-028C-C1913AA7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6119"/>
            <a:stretch/>
          </p:blipFill>
          <p:spPr>
            <a:xfrm>
              <a:off x="1467560" y="1531960"/>
              <a:ext cx="6177840" cy="91365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3B63CF-6F08-D594-270F-A11E78F305EC}"/>
                </a:ext>
              </a:extLst>
            </p:cNvPr>
            <p:cNvSpPr txBox="1"/>
            <p:nvPr/>
          </p:nvSpPr>
          <p:spPr>
            <a:xfrm>
              <a:off x="1539309" y="1552862"/>
              <a:ext cx="1069524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상단 배너</a:t>
              </a: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20B5ADE-E98F-40E0-DE35-4371E69C8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20906"/>
              </p:ext>
            </p:extLst>
          </p:nvPr>
        </p:nvGraphicFramePr>
        <p:xfrm>
          <a:off x="8519130" y="495566"/>
          <a:ext cx="2640995" cy="5595596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 배너 관리 화면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여행만보 배너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입력행 추가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입력행 추가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#8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노출은 디폴트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 외 기본 입력사항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179961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저장하기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수정사항 저장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변경사항이 있을 경우 활성화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저장하기 버튼 클릭 시 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 사항을 저장 하시겠습니까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얼럿 닫힘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처리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저장완료 시 토스트 메시지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042607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순서변경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드래그앤드롭 순서변경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092140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이미지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058260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링크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랜딩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098819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시작일시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YYYY.MM.DD HH:MM:SS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91235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시작일시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YYYY.MM.DD HH:MM:SS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569098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상태라면 시작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종료일시 관계없이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배너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18664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입력행 삭제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639063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E7386BDE-A17B-DC16-2326-0AF9BD8C192D}"/>
              </a:ext>
            </a:extLst>
          </p:cNvPr>
          <p:cNvSpPr/>
          <p:nvPr/>
        </p:nvSpPr>
        <p:spPr>
          <a:xfrm>
            <a:off x="1412475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BF48D3E-4308-C4FC-0C8D-9A39826C6060}"/>
              </a:ext>
            </a:extLst>
          </p:cNvPr>
          <p:cNvSpPr/>
          <p:nvPr/>
        </p:nvSpPr>
        <p:spPr>
          <a:xfrm>
            <a:off x="1669256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4</a:t>
            </a:r>
            <a:endParaRPr lang="ko-KR" altLang="en-US" sz="900" b="1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3E812C-292B-067F-0BEB-4898C0E50E20}"/>
              </a:ext>
            </a:extLst>
          </p:cNvPr>
          <p:cNvSpPr/>
          <p:nvPr/>
        </p:nvSpPr>
        <p:spPr>
          <a:xfrm>
            <a:off x="2992666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5</a:t>
            </a:r>
            <a:endParaRPr lang="ko-KR" altLang="en-US" sz="900" b="1"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17FD90-2895-219A-D1F5-89BF81B50E18}"/>
              </a:ext>
            </a:extLst>
          </p:cNvPr>
          <p:cNvSpPr/>
          <p:nvPr/>
        </p:nvSpPr>
        <p:spPr>
          <a:xfrm>
            <a:off x="437144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F5C3C62-5FF5-0F04-5891-D1CF87A2C124}"/>
              </a:ext>
            </a:extLst>
          </p:cNvPr>
          <p:cNvSpPr/>
          <p:nvPr/>
        </p:nvSpPr>
        <p:spPr>
          <a:xfrm>
            <a:off x="570494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7</a:t>
            </a:r>
            <a:endParaRPr lang="ko-KR" altLang="en-US" sz="900" b="1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FE014B-BAE8-EE5D-0626-212A21ACECE6}"/>
              </a:ext>
            </a:extLst>
          </p:cNvPr>
          <p:cNvSpPr/>
          <p:nvPr/>
        </p:nvSpPr>
        <p:spPr>
          <a:xfrm>
            <a:off x="7049747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8</a:t>
            </a:r>
            <a:endParaRPr lang="ko-KR" altLang="en-US" sz="900" b="1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2557F4-9051-42BF-A3B0-0FC115E0F42D}"/>
              </a:ext>
            </a:extLst>
          </p:cNvPr>
          <p:cNvSpPr/>
          <p:nvPr/>
        </p:nvSpPr>
        <p:spPr>
          <a:xfrm>
            <a:off x="737118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9</a:t>
            </a:r>
            <a:endParaRPr lang="ko-KR" altLang="en-US" sz="900" b="1"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192FC6-2B4F-7CEA-4434-F85B4CDE7EE1}"/>
              </a:ext>
            </a:extLst>
          </p:cNvPr>
          <p:cNvSpPr/>
          <p:nvPr/>
        </p:nvSpPr>
        <p:spPr>
          <a:xfrm>
            <a:off x="7371188" y="11924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6B43E-A326-33C0-A35C-B849786336F8}"/>
              </a:ext>
            </a:extLst>
          </p:cNvPr>
          <p:cNvSpPr/>
          <p:nvPr/>
        </p:nvSpPr>
        <p:spPr>
          <a:xfrm>
            <a:off x="6418688" y="11924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A50D21-5CDF-8E16-38EA-9267F9FAE001}"/>
              </a:ext>
            </a:extLst>
          </p:cNvPr>
          <p:cNvSpPr/>
          <p:nvPr/>
        </p:nvSpPr>
        <p:spPr>
          <a:xfrm>
            <a:off x="8807577" y="1854992"/>
            <a:ext cx="2352548" cy="1365728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24B0C-8125-1D1F-3299-B6310758A5C7}"/>
              </a:ext>
            </a:extLst>
          </p:cNvPr>
          <p:cNvSpPr txBox="1"/>
          <p:nvPr/>
        </p:nvSpPr>
        <p:spPr>
          <a:xfrm>
            <a:off x="7348290" y="366775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F6AE52-86B4-7B27-9AAE-8486610C43D4}"/>
              </a:ext>
            </a:extLst>
          </p:cNvPr>
          <p:cNvSpPr/>
          <p:nvPr/>
        </p:nvSpPr>
        <p:spPr>
          <a:xfrm>
            <a:off x="8807577" y="1214498"/>
            <a:ext cx="2352548" cy="317462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397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37D92-9D9D-9F43-D74F-797E9385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D0586E-1BD8-7208-F74A-9D9F68DABF52}"/>
              </a:ext>
            </a:extLst>
          </p:cNvPr>
          <p:cNvSpPr/>
          <p:nvPr/>
        </p:nvSpPr>
        <p:spPr>
          <a:xfrm>
            <a:off x="1331151" y="703679"/>
            <a:ext cx="6476718" cy="5823223"/>
          </a:xfrm>
          <a:prstGeom prst="rect">
            <a:avLst/>
          </a:prstGeom>
          <a:solidFill>
            <a:srgbClr val="F5F5F5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454BAC-4FE4-CEC9-9006-8A528C353F86}"/>
              </a:ext>
            </a:extLst>
          </p:cNvPr>
          <p:cNvSpPr/>
          <p:nvPr/>
        </p:nvSpPr>
        <p:spPr>
          <a:xfrm>
            <a:off x="1374099" y="992487"/>
            <a:ext cx="6364761" cy="537478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0A3360-A57C-2131-B546-60A167E0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콘텐츠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여행만렙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배너 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랭킹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384F4-CF16-05C3-6B68-3987DE3F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85</a:t>
            </a:fld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ECECC-F0FB-6261-2E3F-5CF4B70E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030"/>
          <a:stretch/>
        </p:blipFill>
        <p:spPr>
          <a:xfrm>
            <a:off x="107950" y="431800"/>
            <a:ext cx="1223200" cy="6112034"/>
          </a:xfrm>
          <a:prstGeom prst="rect">
            <a:avLst/>
          </a:prstGeom>
          <a:ln w="6350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C42699-7754-6535-2060-7A7C8B761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7" r="37194" b="94188"/>
          <a:stretch/>
        </p:blipFill>
        <p:spPr>
          <a:xfrm>
            <a:off x="1331150" y="431800"/>
            <a:ext cx="6476719" cy="356263"/>
          </a:xfrm>
          <a:prstGeom prst="rect">
            <a:avLst/>
          </a:prstGeom>
          <a:ln w="6350">
            <a:noFill/>
          </a:ln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E277586A-A0DB-D1E3-7C8D-ACF8776C6866}"/>
              </a:ext>
            </a:extLst>
          </p:cNvPr>
          <p:cNvSpPr/>
          <p:nvPr/>
        </p:nvSpPr>
        <p:spPr>
          <a:xfrm>
            <a:off x="133496" y="994082"/>
            <a:ext cx="1137180" cy="1603681"/>
          </a:xfrm>
          <a:prstGeom prst="rect">
            <a:avLst/>
          </a:prstGeom>
          <a:solidFill>
            <a:srgbClr val="FAFAFA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8EE52A5-2F6D-287F-4D20-7CDE19941710}"/>
              </a:ext>
            </a:extLst>
          </p:cNvPr>
          <p:cNvSpPr/>
          <p:nvPr/>
        </p:nvSpPr>
        <p:spPr>
          <a:xfrm>
            <a:off x="134839" y="1832723"/>
            <a:ext cx="1137179" cy="1504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5EECDF-D361-6EAB-6DDC-5F89FBBC453C}"/>
              </a:ext>
            </a:extLst>
          </p:cNvPr>
          <p:cNvSpPr txBox="1"/>
          <p:nvPr/>
        </p:nvSpPr>
        <p:spPr>
          <a:xfrm>
            <a:off x="1306249" y="814855"/>
            <a:ext cx="55872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</a:rPr>
              <a:t>콘텐츠</a:t>
            </a:r>
            <a:r>
              <a:rPr lang="ko-KR" altLang="en-US" sz="600">
                <a:latin typeface="+mn-ea"/>
              </a:rPr>
              <a:t>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여행만렙 관리</a:t>
            </a:r>
            <a:r>
              <a:rPr lang="en-US" altLang="ko-KR" sz="600">
                <a:latin typeface="+mn-ea"/>
              </a:rPr>
              <a:t> / </a:t>
            </a:r>
            <a:r>
              <a:rPr lang="ko-KR" altLang="en-US" sz="600">
                <a:solidFill>
                  <a:srgbClr val="7030A0"/>
                </a:solidFill>
                <a:latin typeface="+mn-ea"/>
              </a:rPr>
              <a:t>배너 관리 </a:t>
            </a:r>
            <a:r>
              <a:rPr lang="en-US" altLang="ko-KR" sz="600">
                <a:latin typeface="+mn-ea"/>
              </a:rPr>
              <a:t>/ </a:t>
            </a:r>
            <a:r>
              <a:rPr lang="ko-KR" altLang="en-US" sz="600">
                <a:latin typeface="+mn-ea"/>
              </a:rPr>
              <a:t>랭킹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4C8F73D-1018-F03F-A5CD-45B393E3F802}"/>
              </a:ext>
            </a:extLst>
          </p:cNvPr>
          <p:cNvSpPr txBox="1"/>
          <p:nvPr/>
        </p:nvSpPr>
        <p:spPr>
          <a:xfrm>
            <a:off x="1467560" y="1005035"/>
            <a:ext cx="2180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b="1">
                <a:latin typeface="+mn-ea"/>
              </a:rPr>
              <a:t>랭킹</a:t>
            </a:r>
            <a:endParaRPr lang="ko-KR" altLang="en-US" sz="1000" b="1" err="1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33079C-06F7-3F40-AE9A-0EC7300428FB}"/>
              </a:ext>
            </a:extLst>
          </p:cNvPr>
          <p:cNvSpPr/>
          <p:nvPr/>
        </p:nvSpPr>
        <p:spPr>
          <a:xfrm>
            <a:off x="1331150" y="824097"/>
            <a:ext cx="2125282" cy="361498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0" rIns="0" bIns="0" rtlCol="0" anchor="t"/>
          <a:lstStyle/>
          <a:p>
            <a:pPr marL="85725" indent="-85725" algn="ctr" defTabSz="1007943"/>
            <a:endParaRPr lang="ko-KR" altLang="en-US" sz="40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E93DCEB-E0E2-CFF4-0FFB-91483A1D6AA9}"/>
              </a:ext>
            </a:extLst>
          </p:cNvPr>
          <p:cNvGrpSpPr/>
          <p:nvPr/>
        </p:nvGrpSpPr>
        <p:grpSpPr>
          <a:xfrm>
            <a:off x="262058" y="1106776"/>
            <a:ext cx="914984" cy="1018654"/>
            <a:chOff x="2487168" y="4637512"/>
            <a:chExt cx="803205" cy="126021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FBAE9CB-7260-863C-5761-21C1956107D9}"/>
                </a:ext>
              </a:extLst>
            </p:cNvPr>
            <p:cNvSpPr txBox="1"/>
            <p:nvPr/>
          </p:nvSpPr>
          <p:spPr>
            <a:xfrm>
              <a:off x="2487168" y="4637512"/>
              <a:ext cx="43622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여행만렙 관리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84FEE2E-4ED0-0D2F-6AD6-2B2AF2C74217}"/>
                </a:ext>
              </a:extLst>
            </p:cNvPr>
            <p:cNvSpPr txBox="1"/>
            <p:nvPr/>
          </p:nvSpPr>
          <p:spPr>
            <a:xfrm>
              <a:off x="2537661" y="5764461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콘텐츠 관리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59ED411-BBB7-684E-636A-D746A307AD7D}"/>
                </a:ext>
              </a:extLst>
            </p:cNvPr>
            <p:cNvSpPr txBox="1"/>
            <p:nvPr/>
          </p:nvSpPr>
          <p:spPr>
            <a:xfrm>
              <a:off x="2537662" y="4851928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관리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5B1258-01B6-D78D-FC78-3402E18A08E2}"/>
                </a:ext>
              </a:extLst>
            </p:cNvPr>
            <p:cNvSpPr txBox="1"/>
            <p:nvPr/>
          </p:nvSpPr>
          <p:spPr>
            <a:xfrm>
              <a:off x="2537661" y="5030256"/>
              <a:ext cx="367272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 심사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B8ABE66-8F6F-9474-DAA3-14E771312FCD}"/>
                </a:ext>
              </a:extLst>
            </p:cNvPr>
            <p:cNvSpPr txBox="1"/>
            <p:nvPr/>
          </p:nvSpPr>
          <p:spPr>
            <a:xfrm>
              <a:off x="2537661" y="5208584"/>
              <a:ext cx="298321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배너 관리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82392B1-2FC6-1534-B431-9050445844A2}"/>
                </a:ext>
              </a:extLst>
            </p:cNvPr>
            <p:cNvSpPr txBox="1"/>
            <p:nvPr/>
          </p:nvSpPr>
          <p:spPr>
            <a:xfrm>
              <a:off x="2691282" y="5414588"/>
              <a:ext cx="206855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챌린지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300939-31DE-9048-4564-834F51E2FDC1}"/>
                </a:ext>
              </a:extLst>
            </p:cNvPr>
            <p:cNvSpPr txBox="1"/>
            <p:nvPr/>
          </p:nvSpPr>
          <p:spPr>
            <a:xfrm>
              <a:off x="2691282" y="5553087"/>
              <a:ext cx="137903" cy="133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>
                  <a:latin typeface="+mn-ea"/>
                </a:rPr>
                <a:t>랭킹</a:t>
              </a: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0650DB0D-06C7-39A6-F809-93F2D64CE9AB}"/>
                </a:ext>
              </a:extLst>
            </p:cNvPr>
            <p:cNvSpPr/>
            <p:nvPr/>
          </p:nvSpPr>
          <p:spPr>
            <a:xfrm>
              <a:off x="3204634" y="4669536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E979C75A-3E6F-D2DB-930F-276F74855382}"/>
                </a:ext>
              </a:extLst>
            </p:cNvPr>
            <p:cNvSpPr/>
            <p:nvPr/>
          </p:nvSpPr>
          <p:spPr>
            <a:xfrm>
              <a:off x="3204633" y="5208584"/>
              <a:ext cx="85739" cy="73913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55AF8E-6E18-C055-B86E-C41E2B243E4F}"/>
              </a:ext>
            </a:extLst>
          </p:cNvPr>
          <p:cNvGrpSpPr/>
          <p:nvPr/>
        </p:nvGrpSpPr>
        <p:grpSpPr>
          <a:xfrm>
            <a:off x="1467560" y="1235370"/>
            <a:ext cx="6177840" cy="913653"/>
            <a:chOff x="1467560" y="1531960"/>
            <a:chExt cx="6177840" cy="9136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9CABCE-C167-AE97-13A5-86B5262F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6119"/>
            <a:stretch/>
          </p:blipFill>
          <p:spPr>
            <a:xfrm>
              <a:off x="1467560" y="1531960"/>
              <a:ext cx="6177840" cy="91365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F1B6C-E685-C1E8-1CF3-0FEDDDB2E34E}"/>
                </a:ext>
              </a:extLst>
            </p:cNvPr>
            <p:cNvSpPr txBox="1"/>
            <p:nvPr/>
          </p:nvSpPr>
          <p:spPr>
            <a:xfrm>
              <a:off x="1539309" y="1552862"/>
              <a:ext cx="954107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랭킹 상단 배너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B79939-4E5F-0054-3B74-3D59D9162C77}"/>
              </a:ext>
            </a:extLst>
          </p:cNvPr>
          <p:cNvGrpSpPr/>
          <p:nvPr/>
        </p:nvGrpSpPr>
        <p:grpSpPr>
          <a:xfrm>
            <a:off x="1467560" y="2411714"/>
            <a:ext cx="6177840" cy="913653"/>
            <a:chOff x="1467560" y="1531960"/>
            <a:chExt cx="6177840" cy="9136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830B5D-765F-6620-3B75-FA508E65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6119"/>
            <a:stretch/>
          </p:blipFill>
          <p:spPr>
            <a:xfrm>
              <a:off x="1467560" y="1531960"/>
              <a:ext cx="6177840" cy="91365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E090F-D56A-6127-EE24-4BBBE511BA89}"/>
                </a:ext>
              </a:extLst>
            </p:cNvPr>
            <p:cNvSpPr txBox="1"/>
            <p:nvPr/>
          </p:nvSpPr>
          <p:spPr>
            <a:xfrm>
              <a:off x="1539309" y="1552862"/>
              <a:ext cx="954107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랭킹 소식 배너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FC7EE3-B8BB-3D36-18C8-DA9258687AF9}"/>
              </a:ext>
            </a:extLst>
          </p:cNvPr>
          <p:cNvSpPr/>
          <p:nvPr/>
        </p:nvSpPr>
        <p:spPr>
          <a:xfrm>
            <a:off x="1769533" y="2789767"/>
            <a:ext cx="1322917" cy="2375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B442F-95FB-76D5-13F0-1B30675C5059}"/>
              </a:ext>
            </a:extLst>
          </p:cNvPr>
          <p:cNvSpPr/>
          <p:nvPr/>
        </p:nvSpPr>
        <p:spPr>
          <a:xfrm>
            <a:off x="1769533" y="3064585"/>
            <a:ext cx="1322917" cy="2375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A6E93-3598-D94C-1442-8E5583D3D3BC}"/>
              </a:ext>
            </a:extLst>
          </p:cNvPr>
          <p:cNvSpPr txBox="1"/>
          <p:nvPr/>
        </p:nvSpPr>
        <p:spPr>
          <a:xfrm>
            <a:off x="1827212" y="2814780"/>
            <a:ext cx="13801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문구 </a:t>
            </a:r>
            <a:endParaRPr lang="en-US" altLang="ko-KR" sz="600">
              <a:solidFill>
                <a:schemeClr val="bg1">
                  <a:lumMod val="50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</a:t>
            </a:r>
            <a:r>
              <a:rPr lang="ko-KR" altLang="en-US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챌린지 뿌요뿌요님 </a:t>
            </a:r>
            <a:r>
              <a:rPr lang="en-US" altLang="ko-KR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축하합니다🎉</a:t>
            </a:r>
            <a:endParaRPr lang="ko-KR" altLang="en-US" sz="600" u="sng" err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B77ED-235E-57BD-71FB-F4C30BF87545}"/>
              </a:ext>
            </a:extLst>
          </p:cNvPr>
          <p:cNvSpPr txBox="1"/>
          <p:nvPr/>
        </p:nvSpPr>
        <p:spPr>
          <a:xfrm>
            <a:off x="1827212" y="3114576"/>
            <a:ext cx="8223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문구 </a:t>
            </a:r>
            <a:endParaRPr lang="en-US" altLang="ko-KR" sz="600">
              <a:solidFill>
                <a:schemeClr val="bg1">
                  <a:lumMod val="50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랭킹을 오픈했어요</a:t>
            </a:r>
            <a:r>
              <a:rPr lang="en-US" altLang="ko-KR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r>
              <a:rPr lang="ko-KR" altLang="en-US" sz="600" u="sng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🎉</a:t>
            </a:r>
            <a:endParaRPr lang="ko-KR" altLang="en-US" sz="600" u="sng" err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425A98-C3C1-4F5F-CF3F-52C8AC785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35446"/>
              </p:ext>
            </p:extLst>
          </p:nvPr>
        </p:nvGraphicFramePr>
        <p:xfrm>
          <a:off x="8519130" y="495566"/>
          <a:ext cx="2640995" cy="6265544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배너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상단 배너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소식 배너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여행만보 배너 관리 화면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입력행 추가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입력행 추가 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#8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노출은 디폴트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 외 기본 입력사항 없음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179961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저장하기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수정사항 저장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변경사항이 있을 경우 활성화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저장하기 버튼 클릭 시 얼럿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 사항을 저장 하시겠습니까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닫기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얼럿 닫힘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 처리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저장완료 시 토스트 메시지 노출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042607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순서변경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드래그앤드롭 순서변경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092140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이미지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058260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링크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랜딩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098819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시작일시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YYYY.MM.DD HH:MM:SS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91235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종료일시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시작일시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YYYY.MM.DD HH:MM:SS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569098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노출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노출이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상태라면 시작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종료일시 관계없이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배너 미노출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18664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배너 입력행 삭제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639063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 문구 입력 영역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글자수 입력제한 별도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41126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B24E39EA-F2A4-65EA-B136-7B1FC544383F}"/>
              </a:ext>
            </a:extLst>
          </p:cNvPr>
          <p:cNvSpPr/>
          <p:nvPr/>
        </p:nvSpPr>
        <p:spPr>
          <a:xfrm>
            <a:off x="1412475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8CCC372-B356-5F63-88F4-38B37397779E}"/>
              </a:ext>
            </a:extLst>
          </p:cNvPr>
          <p:cNvSpPr/>
          <p:nvPr/>
        </p:nvSpPr>
        <p:spPr>
          <a:xfrm>
            <a:off x="1669256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4</a:t>
            </a:r>
            <a:endParaRPr lang="ko-KR" altLang="en-US" sz="900" b="1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8ACA407-9BFC-F27C-458F-97BC9D697CEF}"/>
              </a:ext>
            </a:extLst>
          </p:cNvPr>
          <p:cNvSpPr/>
          <p:nvPr/>
        </p:nvSpPr>
        <p:spPr>
          <a:xfrm>
            <a:off x="2992666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5</a:t>
            </a:r>
            <a:endParaRPr lang="ko-KR" altLang="en-US" sz="900" b="1">
              <a:latin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82C6A0-AB18-3681-3AA8-C2713FCA99A3}"/>
              </a:ext>
            </a:extLst>
          </p:cNvPr>
          <p:cNvSpPr/>
          <p:nvPr/>
        </p:nvSpPr>
        <p:spPr>
          <a:xfrm>
            <a:off x="437144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154BFAC-0E51-C100-08C8-CFB69F8D176C}"/>
              </a:ext>
            </a:extLst>
          </p:cNvPr>
          <p:cNvSpPr/>
          <p:nvPr/>
        </p:nvSpPr>
        <p:spPr>
          <a:xfrm>
            <a:off x="570494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7</a:t>
            </a:r>
            <a:endParaRPr lang="ko-KR" altLang="en-US" sz="900" b="1">
              <a:latin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6252A-8281-879A-73AF-ADF12D2CD997}"/>
              </a:ext>
            </a:extLst>
          </p:cNvPr>
          <p:cNvSpPr/>
          <p:nvPr/>
        </p:nvSpPr>
        <p:spPr>
          <a:xfrm>
            <a:off x="7049747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8</a:t>
            </a:r>
            <a:endParaRPr lang="ko-KR" altLang="en-US" sz="900" b="1"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EDFAB6-4942-76C7-A657-5502E35D0E42}"/>
              </a:ext>
            </a:extLst>
          </p:cNvPr>
          <p:cNvSpPr/>
          <p:nvPr/>
        </p:nvSpPr>
        <p:spPr>
          <a:xfrm>
            <a:off x="7371188" y="147787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9</a:t>
            </a:r>
            <a:endParaRPr lang="ko-KR" altLang="en-US" sz="900" b="1">
              <a:latin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AFA8E5-E7B3-38CB-3DD4-15A8280DB0EB}"/>
              </a:ext>
            </a:extLst>
          </p:cNvPr>
          <p:cNvSpPr/>
          <p:nvPr/>
        </p:nvSpPr>
        <p:spPr>
          <a:xfrm>
            <a:off x="7371188" y="11924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1A06E0-476A-32CE-4574-7B92A6B9C10B}"/>
              </a:ext>
            </a:extLst>
          </p:cNvPr>
          <p:cNvSpPr/>
          <p:nvPr/>
        </p:nvSpPr>
        <p:spPr>
          <a:xfrm>
            <a:off x="6418688" y="1192407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1922D61-CB3C-5119-9769-0EC2AC0DC483}"/>
              </a:ext>
            </a:extLst>
          </p:cNvPr>
          <p:cNvSpPr/>
          <p:nvPr/>
        </p:nvSpPr>
        <p:spPr>
          <a:xfrm>
            <a:off x="1412475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3</a:t>
            </a:r>
            <a:endParaRPr lang="ko-KR" altLang="en-US" sz="900" b="1"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3A66B6-F494-55A1-438F-BD4D52B5936E}"/>
              </a:ext>
            </a:extLst>
          </p:cNvPr>
          <p:cNvSpPr/>
          <p:nvPr/>
        </p:nvSpPr>
        <p:spPr>
          <a:xfrm>
            <a:off x="1669256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>
                <a:latin typeface="+mn-ea"/>
              </a:rPr>
              <a:t>10</a:t>
            </a:r>
            <a:endParaRPr lang="ko-KR" altLang="en-US" sz="900" b="1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8B8AEFE-028D-B88C-23F5-3C9E0A443311}"/>
              </a:ext>
            </a:extLst>
          </p:cNvPr>
          <p:cNvSpPr/>
          <p:nvPr/>
        </p:nvSpPr>
        <p:spPr>
          <a:xfrm>
            <a:off x="2992666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5</a:t>
            </a:r>
            <a:endParaRPr lang="ko-KR" altLang="en-US" sz="900" b="1"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C500AA5-97A1-86A9-F79E-09C5C7E6E9FC}"/>
              </a:ext>
            </a:extLst>
          </p:cNvPr>
          <p:cNvSpPr/>
          <p:nvPr/>
        </p:nvSpPr>
        <p:spPr>
          <a:xfrm>
            <a:off x="4371448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6</a:t>
            </a:r>
            <a:endParaRPr lang="ko-KR" altLang="en-US" sz="900" b="1"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B249E-19B0-2986-AD97-43010DAAC223}"/>
              </a:ext>
            </a:extLst>
          </p:cNvPr>
          <p:cNvSpPr/>
          <p:nvPr/>
        </p:nvSpPr>
        <p:spPr>
          <a:xfrm>
            <a:off x="5704948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7</a:t>
            </a:r>
            <a:endParaRPr lang="ko-KR" altLang="en-US" sz="900" b="1">
              <a:latin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EFD3903-E321-7054-D431-28D7A5B5DC0E}"/>
              </a:ext>
            </a:extLst>
          </p:cNvPr>
          <p:cNvSpPr/>
          <p:nvPr/>
        </p:nvSpPr>
        <p:spPr>
          <a:xfrm>
            <a:off x="7049747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8</a:t>
            </a:r>
            <a:endParaRPr lang="ko-KR" altLang="en-US" sz="900" b="1">
              <a:latin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EB61095-72B1-001B-AE64-C57450B56900}"/>
              </a:ext>
            </a:extLst>
          </p:cNvPr>
          <p:cNvSpPr/>
          <p:nvPr/>
        </p:nvSpPr>
        <p:spPr>
          <a:xfrm>
            <a:off x="7371188" y="2723754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9</a:t>
            </a:r>
            <a:endParaRPr lang="ko-KR" altLang="en-US" sz="900" b="1"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49F0D07-932E-C2E8-62C6-14F4175127B0}"/>
              </a:ext>
            </a:extLst>
          </p:cNvPr>
          <p:cNvSpPr/>
          <p:nvPr/>
        </p:nvSpPr>
        <p:spPr>
          <a:xfrm>
            <a:off x="7371188" y="243828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2</a:t>
            </a:r>
            <a:endParaRPr lang="ko-KR" altLang="en-US" sz="900" b="1"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FB7D2A1-2680-4C45-D1B3-9807DFC5C6D4}"/>
              </a:ext>
            </a:extLst>
          </p:cNvPr>
          <p:cNvSpPr/>
          <p:nvPr/>
        </p:nvSpPr>
        <p:spPr>
          <a:xfrm>
            <a:off x="6418688" y="243828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+mn-ea"/>
              </a:rPr>
              <a:t>1</a:t>
            </a:r>
            <a:endParaRPr lang="ko-KR" altLang="en-US" sz="900" b="1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88195-BB60-A5B4-BACA-62EE29B2B18F}"/>
              </a:ext>
            </a:extLst>
          </p:cNvPr>
          <p:cNvSpPr txBox="1"/>
          <p:nvPr/>
        </p:nvSpPr>
        <p:spPr>
          <a:xfrm>
            <a:off x="7348290" y="366775"/>
            <a:ext cx="1084959" cy="138499"/>
          </a:xfrm>
          <a:prstGeom prst="rect">
            <a:avLst/>
          </a:prstGeom>
          <a:solidFill>
            <a:srgbClr val="0515E9"/>
          </a:solidFill>
          <a:ln>
            <a:solidFill>
              <a:srgbClr val="0515E9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V0.2 (2025.01.21)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21B329-E4A0-0908-7CAE-F834D31568D8}"/>
              </a:ext>
            </a:extLst>
          </p:cNvPr>
          <p:cNvSpPr/>
          <p:nvPr/>
        </p:nvSpPr>
        <p:spPr>
          <a:xfrm>
            <a:off x="8807577" y="1214498"/>
            <a:ext cx="2352548" cy="317462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EAFF2A-5C4E-332A-0D87-AAEB75832D59}"/>
              </a:ext>
            </a:extLst>
          </p:cNvPr>
          <p:cNvSpPr/>
          <p:nvPr/>
        </p:nvSpPr>
        <p:spPr>
          <a:xfrm>
            <a:off x="8807577" y="1854992"/>
            <a:ext cx="2352548" cy="1365728"/>
          </a:xfrm>
          <a:prstGeom prst="rect">
            <a:avLst/>
          </a:prstGeom>
          <a:noFill/>
          <a:ln w="12700">
            <a:solidFill>
              <a:srgbClr val="0515E9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732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5C32-28DA-7FC0-8FBD-993E3211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3743B7-74AC-224C-7A7E-17353FBAB9C5}"/>
              </a:ext>
            </a:extLst>
          </p:cNvPr>
          <p:cNvSpPr txBox="1">
            <a:spLocks/>
          </p:cNvSpPr>
          <p:nvPr/>
        </p:nvSpPr>
        <p:spPr>
          <a:xfrm>
            <a:off x="-1" y="3067778"/>
            <a:ext cx="11160125" cy="8835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Admin – 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기초정보관리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전시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3AB09-691D-E58C-B4A7-D0EB9002C215}"/>
              </a:ext>
            </a:extLst>
          </p:cNvPr>
          <p:cNvSpPr txBox="1"/>
          <p:nvPr/>
        </p:nvSpPr>
        <p:spPr>
          <a:xfrm>
            <a:off x="-28576" y="2883112"/>
            <a:ext cx="84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여행만렙 챌린지</a:t>
            </a:r>
            <a:r>
              <a:rPr lang="en-US" altLang="ko-KR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</a:t>
            </a:r>
            <a:endParaRPr lang="ko-KR" altLang="en-US" sz="180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075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19BE-64DF-C8A7-CB35-305663E6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260EEE3-6B8B-BB2C-4F0E-50BC66FC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262066"/>
            <a:ext cx="7946137" cy="249151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2E42D0-2DF3-DA02-726F-F1AD2495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기초정보관리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닷컴 서비스 약관 관리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EAC08-867D-009E-5008-3E6ECE7C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87</a:t>
            </a:fld>
            <a:r>
              <a:rPr lang="ko-KR" altLang="en-US"/>
              <a:t>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B2A3D8-75E7-5A6A-A9D5-16CAE6BDE5A8}"/>
              </a:ext>
            </a:extLst>
          </p:cNvPr>
          <p:cNvGraphicFramePr>
            <a:graphicFrameLocks noGrp="1"/>
          </p:cNvGraphicFramePr>
          <p:nvPr/>
        </p:nvGraphicFramePr>
        <p:xfrm>
          <a:off x="8519130" y="495566"/>
          <a:ext cx="2640995" cy="1007410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 서비스 약관 관리 약관종류 추가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랭킹 유의사항 추가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 약관종류 추가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eaLnBrk="1" latinLnBrk="1" hangingPunct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챌린지 유의사항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eaLnBrk="1" latinLnBrk="1" hangingPunct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 유의사항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8808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5BE0B37-3225-829B-707D-A44DA4AEF828}"/>
              </a:ext>
            </a:extLst>
          </p:cNvPr>
          <p:cNvSpPr/>
          <p:nvPr/>
        </p:nvSpPr>
        <p:spPr>
          <a:xfrm>
            <a:off x="2377440" y="4526280"/>
            <a:ext cx="5148072" cy="4828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4D9EBB5C-ED51-90FF-2F5E-7A7463B087B5}"/>
              </a:ext>
            </a:extLst>
          </p:cNvPr>
          <p:cNvCxnSpPr>
            <a:cxnSpLocks/>
          </p:cNvCxnSpPr>
          <p:nvPr/>
        </p:nvCxnSpPr>
        <p:spPr>
          <a:xfrm rot="5400000">
            <a:off x="2217169" y="3583688"/>
            <a:ext cx="1610356" cy="274827"/>
          </a:xfrm>
          <a:prstGeom prst="curvedConnector3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B8C9C4-1757-2B33-B05E-BCDB9563D767}"/>
              </a:ext>
            </a:extLst>
          </p:cNvPr>
          <p:cNvSpPr txBox="1"/>
          <p:nvPr/>
        </p:nvSpPr>
        <p:spPr>
          <a:xfrm>
            <a:off x="2487168" y="4637512"/>
            <a:ext cx="1178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여행만렙 챌린지 유의사항</a:t>
            </a:r>
            <a:endParaRPr lang="en-US" altLang="ko-KR" sz="900"/>
          </a:p>
          <a:p>
            <a:r>
              <a:rPr lang="ko-KR" altLang="en-US" sz="900"/>
              <a:t>여행만렙 랭킹 유의사항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6790CC3-9398-1599-DE4B-BE4D2BB34C21}"/>
              </a:ext>
            </a:extLst>
          </p:cNvPr>
          <p:cNvSpPr txBox="1">
            <a:spLocks/>
          </p:cNvSpPr>
          <p:nvPr/>
        </p:nvSpPr>
        <p:spPr>
          <a:xfrm>
            <a:off x="4310684" y="7394211"/>
            <a:ext cx="2511028" cy="155175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9DDD5CD-96C6-4634-891D-1D15339B7C4A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87</a:t>
            </a:fld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A267D-5224-902D-9EAD-FCF78E05B103}"/>
              </a:ext>
            </a:extLst>
          </p:cNvPr>
          <p:cNvSpPr/>
          <p:nvPr/>
        </p:nvSpPr>
        <p:spPr>
          <a:xfrm>
            <a:off x="2377440" y="4526280"/>
            <a:ext cx="5148072" cy="482856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74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3771-332E-2F05-F15C-EBC5FAD9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9A8AEB-5728-4D74-8B4A-CFA18D72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전시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메인 홈 </a:t>
            </a:r>
            <a:r>
              <a:rPr lang="en-US" altLang="ko-KR" b="1">
                <a:latin typeface="+mn-ea"/>
                <a:ea typeface="+mn-ea"/>
              </a:rPr>
              <a:t>V2 </a:t>
            </a:r>
            <a:r>
              <a:rPr lang="ko-KR" altLang="en-US" b="1">
                <a:latin typeface="+mn-ea"/>
                <a:ea typeface="+mn-ea"/>
              </a:rPr>
              <a:t>컴포넌트 </a:t>
            </a:r>
            <a:r>
              <a:rPr lang="en-US" altLang="ko-KR" b="1">
                <a:latin typeface="+mn-ea"/>
                <a:ea typeface="+mn-ea"/>
              </a:rPr>
              <a:t>(1/2)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9741C-DCAC-0C15-41E7-ABF7A874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88</a:t>
            </a:fld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7DB20-B97B-1797-5C49-5B1B9BA7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49" y="1251657"/>
            <a:ext cx="7998279" cy="40838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D41BBF-AD4E-0B2B-13B2-49A32B921E16}"/>
              </a:ext>
            </a:extLst>
          </p:cNvPr>
          <p:cNvSpPr/>
          <p:nvPr/>
        </p:nvSpPr>
        <p:spPr>
          <a:xfrm>
            <a:off x="555808" y="1251657"/>
            <a:ext cx="1940503" cy="2209347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AE32E28-48E4-74D2-260E-12F6C7D40576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936766" y="4050298"/>
            <a:ext cx="2656332" cy="1477744"/>
          </a:xfrm>
          <a:prstGeom prst="curvedConnector3">
            <a:avLst/>
          </a:prstGeom>
          <a:ln w="63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233567-16F1-5108-B7D5-964A54BAD912}"/>
              </a:ext>
            </a:extLst>
          </p:cNvPr>
          <p:cNvSpPr txBox="1"/>
          <p:nvPr/>
        </p:nvSpPr>
        <p:spPr>
          <a:xfrm>
            <a:off x="2650436" y="6169519"/>
            <a:ext cx="18835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“</a:t>
            </a:r>
            <a:r>
              <a:rPr lang="ko-KR" altLang="en-US" sz="900"/>
              <a:t>여행만렙 랭킹</a:t>
            </a:r>
            <a:r>
              <a:rPr lang="en-US" altLang="ko-KR" sz="900"/>
              <a:t>(</a:t>
            </a:r>
            <a:r>
              <a:rPr lang="ko-KR" altLang="en-US" sz="900"/>
              <a:t>닷컴전용</a:t>
            </a:r>
            <a:r>
              <a:rPr lang="en-US" altLang="ko-KR" sz="900"/>
              <a:t>)” </a:t>
            </a:r>
            <a:r>
              <a:rPr lang="ko-KR" altLang="en-US" sz="900"/>
              <a:t>컴포넌트 추가</a:t>
            </a:r>
            <a:endParaRPr lang="ko-KR" altLang="en-US" sz="900" err="1"/>
          </a:p>
        </p:txBody>
      </p:sp>
    </p:spTree>
    <p:extLst>
      <p:ext uri="{BB962C8B-B14F-4D97-AF65-F5344CB8AC3E}">
        <p14:creationId xmlns:p14="http://schemas.microsoft.com/office/powerpoint/2010/main" val="2256352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3771-332E-2F05-F15C-EBC5FAD9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ACB4DC2E-5403-9D9F-0B1A-9BB35A326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1" y="1960841"/>
            <a:ext cx="8077210" cy="19621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99A8AEB-5728-4D74-8B4A-CFA18D72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>
                <a:latin typeface="+mn-ea"/>
                <a:ea typeface="+mn-ea"/>
              </a:rPr>
              <a:t>[DCR Admin] </a:t>
            </a:r>
            <a:r>
              <a:rPr lang="ko-KR" altLang="en-US" b="1">
                <a:latin typeface="+mn-ea"/>
                <a:ea typeface="+mn-ea"/>
              </a:rPr>
              <a:t>전시 </a:t>
            </a:r>
            <a:r>
              <a:rPr lang="en-US" altLang="ko-KR" b="1">
                <a:latin typeface="+mn-ea"/>
                <a:ea typeface="+mn-ea"/>
              </a:rPr>
              <a:t>&gt; </a:t>
            </a:r>
            <a:r>
              <a:rPr lang="ko-KR" altLang="en-US" b="1">
                <a:latin typeface="+mn-ea"/>
                <a:ea typeface="+mn-ea"/>
              </a:rPr>
              <a:t>메인 홈 </a:t>
            </a:r>
            <a:r>
              <a:rPr lang="en-US" altLang="ko-KR" b="1">
                <a:latin typeface="+mn-ea"/>
                <a:ea typeface="+mn-ea"/>
              </a:rPr>
              <a:t>V2 </a:t>
            </a:r>
            <a:r>
              <a:rPr lang="ko-KR" altLang="en-US" b="1">
                <a:latin typeface="+mn-ea"/>
                <a:ea typeface="+mn-ea"/>
              </a:rPr>
              <a:t>컴포넌트 </a:t>
            </a:r>
            <a:r>
              <a:rPr lang="en-US" altLang="ko-KR" b="1">
                <a:latin typeface="+mn-ea"/>
                <a:ea typeface="+mn-ea"/>
              </a:rPr>
              <a:t>(2/2)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9741C-DCAC-0C15-41E7-ABF7A874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89DDD5CD-96C6-4634-891D-1D15339B7C4A}" type="slidenum">
              <a:rPr lang="ko-KR" altLang="en-US" smtClean="0"/>
              <a:pPr/>
              <a:t>89</a:t>
            </a:fld>
            <a:r>
              <a:rPr lang="ko-KR" altLang="en-US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0D1B86-752C-31BE-3F93-0A0A3B190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1" y="5092441"/>
            <a:ext cx="3119552" cy="3613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10F6CF-EBD4-F6BF-B176-74F748945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41" y="5870694"/>
            <a:ext cx="2922651" cy="7630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72530E-9095-14E2-2943-6E238B2C2DBB}"/>
              </a:ext>
            </a:extLst>
          </p:cNvPr>
          <p:cNvSpPr txBox="1"/>
          <p:nvPr/>
        </p:nvSpPr>
        <p:spPr>
          <a:xfrm>
            <a:off x="406841" y="4907060"/>
            <a:ext cx="6732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>
                <a:highlight>
                  <a:srgbClr val="FFCCFF"/>
                </a:highlight>
              </a:rPr>
              <a:t>이미지 선택 시</a:t>
            </a:r>
            <a:endParaRPr lang="ko-KR" altLang="en-US" sz="900" err="1">
              <a:highlight>
                <a:srgbClr val="FFCC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ED865-74F9-52A6-6C9A-2DA55061E161}"/>
              </a:ext>
            </a:extLst>
          </p:cNvPr>
          <p:cNvSpPr txBox="1"/>
          <p:nvPr/>
        </p:nvSpPr>
        <p:spPr>
          <a:xfrm>
            <a:off x="379683" y="5662945"/>
            <a:ext cx="5722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>
                <a:highlight>
                  <a:srgbClr val="FFCCFF"/>
                </a:highlight>
              </a:rPr>
              <a:t>로띠 선택 시</a:t>
            </a:r>
            <a:endParaRPr lang="ko-KR" altLang="en-US" sz="900" err="1">
              <a:highlight>
                <a:srgbClr val="FFCCFF"/>
              </a:highlight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0CFE1CA-B342-DD5C-1E66-1DC9408BE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78763"/>
              </p:ext>
            </p:extLst>
          </p:nvPr>
        </p:nvGraphicFramePr>
        <p:xfrm>
          <a:off x="8519130" y="495566"/>
          <a:ext cx="2640995" cy="3750240"/>
        </p:xfrm>
        <a:graphic>
          <a:graphicData uri="http://schemas.openxmlformats.org/drawingml/2006/table">
            <a:tbl>
              <a:tblPr/>
              <a:tblGrid>
                <a:gridCol w="291495">
                  <a:extLst>
                    <a:ext uri="{9D8B030D-6E8A-4147-A177-3AD203B41FA5}">
                      <a16:colId xmlns:a16="http://schemas.microsoft.com/office/drawing/2014/main" val="1291838927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458800944"/>
                    </a:ext>
                  </a:extLst>
                </a:gridCol>
              </a:tblGrid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개요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홈 컴포넌트 어드민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DCR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어드민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메인 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V2&gt;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모바일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컴포넌트 항목 및 동작 동일함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4295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컴포넌트 전시여부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디폴트 노출 선택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88084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여행만렙 랭킹 컴포넌트 제목 영역 입력 옵션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614584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등록채널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등록채널 디폴트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닷컴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</a:t>
                      </a:r>
                    </a:p>
                    <a:p>
                      <a:pPr marL="0" indent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코브랜드 선택 불가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비활성화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046900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닫기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+mn-ea"/>
                          <a:ea typeface="+mn-ea"/>
                        </a:rPr>
                        <a:t>클릭 시 입력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latin typeface="+mn-ea"/>
                          <a:ea typeface="+mn-ea"/>
                        </a:rPr>
                        <a:t>수정사항 저장 없이 팝업 닫힘</a:t>
                      </a:r>
                      <a:endParaRPr lang="en-US" altLang="ko-KR" sz="800" b="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38234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저장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클릭 시 유효성 체크 후 저장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764821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여백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여백값 선택 영역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사용안함 디폴트 선택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263346"/>
                  </a:ext>
                </a:extLst>
              </a:tr>
              <a:tr h="33746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en-US" altLang="ko-KR" sz="800" b="1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기본 현재창 선택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이동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입력 옵션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46811" marB="468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2380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EA7E36-0CC7-6875-01D9-DCA121F7EF69}"/>
              </a:ext>
            </a:extLst>
          </p:cNvPr>
          <p:cNvSpPr txBox="1"/>
          <p:nvPr/>
        </p:nvSpPr>
        <p:spPr>
          <a:xfrm>
            <a:off x="7245488" y="379565"/>
            <a:ext cx="1084959" cy="1384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V1.3 (2025.02.26)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B2BC71-DA51-5EC2-B47C-7DAC1BCDFE1C}"/>
              </a:ext>
            </a:extLst>
          </p:cNvPr>
          <p:cNvSpPr/>
          <p:nvPr/>
        </p:nvSpPr>
        <p:spPr>
          <a:xfrm>
            <a:off x="127824" y="1718100"/>
            <a:ext cx="8202623" cy="29301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76204F-A5A2-87C4-5664-654ACA1AA9C3}"/>
              </a:ext>
            </a:extLst>
          </p:cNvPr>
          <p:cNvSpPr txBox="1"/>
          <p:nvPr/>
        </p:nvSpPr>
        <p:spPr>
          <a:xfrm>
            <a:off x="7248525" y="4435323"/>
            <a:ext cx="201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닫기</a:t>
            </a:r>
            <a:endParaRPr lang="ko-KR" altLang="en-US" sz="9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904AA-55C1-0AA6-19FF-E62DA44D7F4F}"/>
              </a:ext>
            </a:extLst>
          </p:cNvPr>
          <p:cNvSpPr txBox="1"/>
          <p:nvPr/>
        </p:nvSpPr>
        <p:spPr>
          <a:xfrm>
            <a:off x="7587508" y="4435323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/>
              <a:t>확인</a:t>
            </a:r>
            <a:r>
              <a:rPr lang="en-US" altLang="ko-KR" sz="900"/>
              <a:t>/</a:t>
            </a:r>
            <a:r>
              <a:rPr lang="ko-KR" altLang="en-US" sz="900"/>
              <a:t>저장</a:t>
            </a:r>
            <a:endParaRPr lang="ko-KR" altLang="en-US" sz="900" dirty="0" err="1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A05060-EE89-39AA-2F54-50453A78D7C0}"/>
              </a:ext>
            </a:extLst>
          </p:cNvPr>
          <p:cNvSpPr/>
          <p:nvPr/>
        </p:nvSpPr>
        <p:spPr>
          <a:xfrm>
            <a:off x="221808" y="3603272"/>
            <a:ext cx="8020493" cy="5625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3A64B-0939-7351-D46B-92DDF99AA116}"/>
              </a:ext>
            </a:extLst>
          </p:cNvPr>
          <p:cNvSpPr txBox="1"/>
          <p:nvPr/>
        </p:nvSpPr>
        <p:spPr>
          <a:xfrm>
            <a:off x="352425" y="3661149"/>
            <a:ext cx="23564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/>
              <a:t>더보기</a:t>
            </a:r>
            <a:endParaRPr lang="ko-KR" altLang="en-US" sz="700" dirty="0" err="1"/>
          </a:p>
        </p:txBody>
      </p:sp>
      <p:grpSp>
        <p:nvGrpSpPr>
          <p:cNvPr id="2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18F42E67-D3BA-DBCD-179C-6986195749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92135" y="3593992"/>
            <a:ext cx="503901" cy="166199"/>
            <a:chOff x="593892" y="1608245"/>
            <a:chExt cx="503901" cy="166199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A222A223-0477-AB85-682B-DBB51ABB4B41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>
              <a:extLst>
                <a:ext uri="{FF2B5EF4-FFF2-40B4-BE49-F238E27FC236}">
                  <a16:creationId xmlns:a16="http://schemas.microsoft.com/office/drawing/2014/main" id="{55CCBF14-66EC-05F3-D2B2-F2478A4C0334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Label">
              <a:extLst>
                <a:ext uri="{FF2B5EF4-FFF2-40B4-BE49-F238E27FC236}">
                  <a16:creationId xmlns:a16="http://schemas.microsoft.com/office/drawing/2014/main" id="{F57B5AC7-944F-3949-7CB0-8362D08BD673}"/>
                </a:ext>
              </a:extLst>
            </p:cNvPr>
            <p:cNvSpPr txBox="1"/>
            <p:nvPr/>
          </p:nvSpPr>
          <p:spPr>
            <a:xfrm>
              <a:off x="727242" y="1608245"/>
              <a:ext cx="370551" cy="166199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현재 창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9EE1706-115B-1C4D-709B-68355DB5FAB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195872" y="3598644"/>
            <a:ext cx="436575" cy="166199"/>
            <a:chOff x="593892" y="1608245"/>
            <a:chExt cx="436575" cy="166199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858FF392-FDA8-B45D-705B-77F6B195D5F6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heck" hidden="1">
              <a:extLst>
                <a:ext uri="{FF2B5EF4-FFF2-40B4-BE49-F238E27FC236}">
                  <a16:creationId xmlns:a16="http://schemas.microsoft.com/office/drawing/2014/main" id="{0B638940-5B81-558A-CFC1-664F087CED6F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Label">
              <a:extLst>
                <a:ext uri="{FF2B5EF4-FFF2-40B4-BE49-F238E27FC236}">
                  <a16:creationId xmlns:a16="http://schemas.microsoft.com/office/drawing/2014/main" id="{32BCAF71-F9D1-E7CE-EA65-4167F0F1AEB3}"/>
                </a:ext>
              </a:extLst>
            </p:cNvPr>
            <p:cNvSpPr txBox="1"/>
            <p:nvPr/>
          </p:nvSpPr>
          <p:spPr>
            <a:xfrm>
              <a:off x="727242" y="1608245"/>
              <a:ext cx="303225" cy="166199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새 탭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2FA4597-37F8-ED7F-590E-9CD565B670FC}"/>
              </a:ext>
            </a:extLst>
          </p:cNvPr>
          <p:cNvSpPr/>
          <p:nvPr/>
        </p:nvSpPr>
        <p:spPr>
          <a:xfrm>
            <a:off x="1662094" y="3862132"/>
            <a:ext cx="2462971" cy="169800"/>
          </a:xfrm>
          <a:prstGeom prst="roundRect">
            <a:avLst>
              <a:gd name="adj" fmla="val 9303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defTabSz="1007943"/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이동 </a:t>
            </a:r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endParaRPr lang="ko-KR" altLang="en-US" sz="7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B26400-5143-5241-53D5-FF39D582CBC3}"/>
              </a:ext>
            </a:extLst>
          </p:cNvPr>
          <p:cNvSpPr/>
          <p:nvPr/>
        </p:nvSpPr>
        <p:spPr>
          <a:xfrm>
            <a:off x="221808" y="2540000"/>
            <a:ext cx="7944292" cy="16861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D528451-EBBC-78AA-E18C-18182C365330}"/>
              </a:ext>
            </a:extLst>
          </p:cNvPr>
          <p:cNvSpPr/>
          <p:nvPr/>
        </p:nvSpPr>
        <p:spPr>
          <a:xfrm>
            <a:off x="4101438" y="262451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09DD2C-B357-6F6D-6097-7E3C567AC47B}"/>
              </a:ext>
            </a:extLst>
          </p:cNvPr>
          <p:cNvSpPr/>
          <p:nvPr/>
        </p:nvSpPr>
        <p:spPr>
          <a:xfrm>
            <a:off x="167393" y="3178316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EBE268-E069-0536-4167-97B09AE212AA}"/>
              </a:ext>
            </a:extLst>
          </p:cNvPr>
          <p:cNvSpPr/>
          <p:nvPr/>
        </p:nvSpPr>
        <p:spPr>
          <a:xfrm>
            <a:off x="167393" y="2686809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176C2EC-635B-2685-C0C1-CC148CFBD722}"/>
              </a:ext>
            </a:extLst>
          </p:cNvPr>
          <p:cNvSpPr/>
          <p:nvPr/>
        </p:nvSpPr>
        <p:spPr>
          <a:xfrm>
            <a:off x="167393" y="2932858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E7C51E-1954-5E70-7D92-0D370EB6EE64}"/>
              </a:ext>
            </a:extLst>
          </p:cNvPr>
          <p:cNvSpPr/>
          <p:nvPr/>
        </p:nvSpPr>
        <p:spPr>
          <a:xfrm>
            <a:off x="165091" y="2376672"/>
            <a:ext cx="681576" cy="1392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119ADF5-F68B-AB87-217A-FEF96C68B1E2}"/>
              </a:ext>
            </a:extLst>
          </p:cNvPr>
          <p:cNvSpPr/>
          <p:nvPr/>
        </p:nvSpPr>
        <p:spPr>
          <a:xfrm>
            <a:off x="167393" y="3571655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3A4981F-F2CA-E047-E946-062AB15BF7EF}"/>
              </a:ext>
            </a:extLst>
          </p:cNvPr>
          <p:cNvSpPr/>
          <p:nvPr/>
        </p:nvSpPr>
        <p:spPr>
          <a:xfrm>
            <a:off x="7099726" y="43079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BAC554-2844-8A69-1F32-50535A80FA6B}"/>
              </a:ext>
            </a:extLst>
          </p:cNvPr>
          <p:cNvSpPr/>
          <p:nvPr/>
        </p:nvSpPr>
        <p:spPr>
          <a:xfrm>
            <a:off x="7450503" y="4307932"/>
            <a:ext cx="185032" cy="188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871AE9-3E7A-1DCF-3424-7C4AC383C755}"/>
              </a:ext>
            </a:extLst>
          </p:cNvPr>
          <p:cNvSpPr/>
          <p:nvPr/>
        </p:nvSpPr>
        <p:spPr>
          <a:xfrm>
            <a:off x="314960" y="3570925"/>
            <a:ext cx="4109720" cy="621897"/>
          </a:xfrm>
          <a:prstGeom prst="rect">
            <a:avLst/>
          </a:prstGeom>
          <a:noFill/>
          <a:ln w="9525"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6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646A-B0F9-D2B6-B57F-E8089946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C30C7-B6CB-F7EC-6CF3-5007A2E8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챌린지 피드 심사 및 보상 부여</a:t>
            </a:r>
            <a:endParaRPr lang="ko-KR" altLang="en-US" sz="130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B61F39-73DB-A26B-F87F-5C33AA6A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4548" y="7377107"/>
            <a:ext cx="2511028" cy="155175"/>
          </a:xfrm>
        </p:spPr>
        <p:txBody>
          <a:bodyPr/>
          <a:lstStyle/>
          <a:p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fld id="{89DDD5CD-96C6-4634-891D-1D15339B7C4A}" type="slidenum">
              <a:rPr lang="ko-KR" altLang="en-US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pPr/>
              <a:t>9</a:t>
            </a:fld>
            <a:r>
              <a: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AE6A47-36D2-281C-8E1F-AC6D9627C77B}"/>
              </a:ext>
            </a:extLst>
          </p:cNvPr>
          <p:cNvSpPr/>
          <p:nvPr/>
        </p:nvSpPr>
        <p:spPr>
          <a:xfrm>
            <a:off x="394150" y="1187450"/>
            <a:ext cx="4830168" cy="139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기준</a:t>
            </a:r>
            <a:endParaRPr lang="en-US" altLang="ko-KR" sz="14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등록 후 관리자가 직접 심사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유익한 여행정보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사진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영상 품질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콘텐츠 창의성 등을 기준으로 평가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피드 퀄리티에 따라 최소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마일리지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마일리지까지 차등 지급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신고 접수 및 가이드라인 위반 시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원으로 보상 지급 없음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(FAIL)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52EAB3-D0BC-75EA-F9C9-15C3A842AA6E}"/>
              </a:ext>
            </a:extLst>
          </p:cNvPr>
          <p:cNvSpPr/>
          <p:nvPr/>
        </p:nvSpPr>
        <p:spPr>
          <a:xfrm>
            <a:off x="394150" y="5558905"/>
            <a:ext cx="290335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하나투어 마일리지 차등 보상 지급 기준</a:t>
            </a:r>
          </a:p>
          <a:p>
            <a:pPr marL="171450" indent="-171450">
              <a:lnSpc>
                <a:spcPct val="120000"/>
              </a:lnSpc>
              <a:spcAft>
                <a:spcPts val="549"/>
              </a:spcAft>
              <a:buFont typeface="Arial" panose="020B0604020202020204" pitchFamily="34" charset="0"/>
              <a:buChar char="•"/>
            </a:pP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평가 항목 및 점수 기준 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(100</a:t>
            </a:r>
            <a:r>
              <a:rPr lang="ko-KR" altLang="en-US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점 만점 환산</a:t>
            </a:r>
            <a:r>
              <a: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E36EE8-0107-5E5A-BC17-F64511A8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12085"/>
              </p:ext>
            </p:extLst>
          </p:nvPr>
        </p:nvGraphicFramePr>
        <p:xfrm>
          <a:off x="681100" y="6226349"/>
          <a:ext cx="6486616" cy="94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23">
                  <a:extLst>
                    <a:ext uri="{9D8B030D-6E8A-4147-A177-3AD203B41FA5}">
                      <a16:colId xmlns:a16="http://schemas.microsoft.com/office/drawing/2014/main" val="3143918808"/>
                    </a:ext>
                  </a:extLst>
                </a:gridCol>
                <a:gridCol w="592586">
                  <a:extLst>
                    <a:ext uri="{9D8B030D-6E8A-4147-A177-3AD203B41FA5}">
                      <a16:colId xmlns:a16="http://schemas.microsoft.com/office/drawing/2014/main" val="865956266"/>
                    </a:ext>
                  </a:extLst>
                </a:gridCol>
                <a:gridCol w="1115949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3937958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</a:tblGrid>
              <a:tr h="2361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단계 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제세공과금 차감한 실 지급 마일리지 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정보 가치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 / 20 / 40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직접 경험한 정보 또는 실질적으로 유용한 정보 포함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콘텐츠 품질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40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 / 20 / 40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사진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영상 해상도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정보 전달력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가독성 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구체성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 / 10 / 20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단순 후기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감상이 아닌 장소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일정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비용 등 구체적인 여행 정보 포함여부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06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6F7DABF-0699-E103-6C24-3FEE67DD07FD}"/>
              </a:ext>
            </a:extLst>
          </p:cNvPr>
          <p:cNvGrpSpPr/>
          <p:nvPr/>
        </p:nvGrpSpPr>
        <p:grpSpPr>
          <a:xfrm>
            <a:off x="394150" y="4387775"/>
            <a:ext cx="4121641" cy="1140312"/>
            <a:chOff x="394150" y="4103913"/>
            <a:chExt cx="4121641" cy="11403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C3C6EF-11F7-2A8E-F5D2-CAD3A060B158}"/>
                </a:ext>
              </a:extLst>
            </p:cNvPr>
            <p:cNvSpPr/>
            <p:nvPr/>
          </p:nvSpPr>
          <p:spPr>
            <a:xfrm>
              <a:off x="394150" y="4103913"/>
              <a:ext cx="4121641" cy="11403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549"/>
                </a:spcAft>
              </a:pPr>
              <a:r>
                <a:rPr lang="ko-KR" altLang="en-US" sz="1400" b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보상 기준 및 지급 방식</a:t>
              </a:r>
              <a:endPara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피드 심사 후 즉시 보상 지급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차등 보상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</a:p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지급 방식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: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하나투어 마일리지 지급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비고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: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여행만렙 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$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챌린지명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$) </a:t>
              </a:r>
            </a:p>
            <a:p>
              <a:pPr marL="171450" indent="-171450">
                <a:lnSpc>
                  <a:spcPct val="120000"/>
                </a:lnSpc>
                <a:spcAft>
                  <a:spcPts val="549"/>
                </a:spcAft>
                <a:buFont typeface="Arial" panose="020B0604020202020204" pitchFamily="34" charset="0"/>
                <a:buChar char="•"/>
              </a:pP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지급 내역</a:t>
              </a:r>
              <a:r>
                <a:rPr lang="en-US" altLang="ko-KR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: </a:t>
              </a:r>
              <a:r>
                <a:rPr lang="ko-KR" altLang="en-US" sz="11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챌린지 참여 현황에서 확인 가능</a:t>
              </a:r>
              <a:endParaRPr lang="en-US" altLang="ko-KR" sz="11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35B3B6-FF2C-68D4-66B7-0D0BD39FBDFF}"/>
                </a:ext>
              </a:extLst>
            </p:cNvPr>
            <p:cNvSpPr/>
            <p:nvPr/>
          </p:nvSpPr>
          <p:spPr>
            <a:xfrm>
              <a:off x="2641641" y="4712444"/>
              <a:ext cx="1682907" cy="234368"/>
            </a:xfrm>
            <a:prstGeom prst="rect">
              <a:avLst/>
            </a:prstGeom>
            <a:noFill/>
            <a:ln w="9525">
              <a:solidFill>
                <a:srgbClr val="3DC436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85725" indent="-85725" algn="ctr" defTabSz="1007943"/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3F04F7-343A-BA74-8F0B-ABCB2E4F1A40}"/>
              </a:ext>
            </a:extLst>
          </p:cNvPr>
          <p:cNvSpPr txBox="1"/>
          <p:nvPr/>
        </p:nvSpPr>
        <p:spPr>
          <a:xfrm>
            <a:off x="9902699" y="274206"/>
            <a:ext cx="1084959" cy="138499"/>
          </a:xfrm>
          <a:prstGeom prst="rect">
            <a:avLst/>
          </a:prstGeom>
          <a:solidFill>
            <a:srgbClr val="3DC436"/>
          </a:solidFill>
          <a:ln>
            <a:solidFill>
              <a:srgbClr val="3DC436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V0.3 (2025.02.12)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5A794-826D-A164-CFC6-31A3607C8B83}"/>
              </a:ext>
            </a:extLst>
          </p:cNvPr>
          <p:cNvSpPr/>
          <p:nvPr/>
        </p:nvSpPr>
        <p:spPr>
          <a:xfrm>
            <a:off x="394150" y="2704043"/>
            <a:ext cx="851515" cy="335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549"/>
              </a:spcAft>
            </a:pPr>
            <a:r>
              <a:rPr lang="ko-KR" altLang="en-US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 상태</a:t>
            </a:r>
            <a:endParaRPr lang="en-US" altLang="ko-KR" sz="11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72A3E9-E087-3CA3-0649-D9AD5AA81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47227"/>
              </p:ext>
            </p:extLst>
          </p:nvPr>
        </p:nvGraphicFramePr>
        <p:xfrm>
          <a:off x="681100" y="3119357"/>
          <a:ext cx="5417948" cy="114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470">
                  <a:extLst>
                    <a:ext uri="{9D8B030D-6E8A-4147-A177-3AD203B41FA5}">
                      <a16:colId xmlns:a16="http://schemas.microsoft.com/office/drawing/2014/main" val="753832971"/>
                    </a:ext>
                  </a:extLst>
                </a:gridCol>
                <a:gridCol w="4024478">
                  <a:extLst>
                    <a:ext uri="{9D8B030D-6E8A-4147-A177-3AD203B41FA5}">
                      <a16:colId xmlns:a16="http://schemas.microsoft.com/office/drawing/2014/main" val="1541203996"/>
                    </a:ext>
                  </a:extLst>
                </a:gridCol>
              </a:tblGrid>
              <a:tr h="247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심사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상태 정의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396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심사 대기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관리자가 심사하기 전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피드 심사 등급이 없는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심사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관리자가 심사하여 피드 심사 등급이 있는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247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심사 대상 초과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피드 심사 통과 수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&gt;=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참여 가능 수가 되어 피드 심사 대상이 초과된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C3DBCB-2E5B-0FD5-5397-6B0FFB97B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34033"/>
              </p:ext>
            </p:extLst>
          </p:nvPr>
        </p:nvGraphicFramePr>
        <p:xfrm>
          <a:off x="7406512" y="3119357"/>
          <a:ext cx="2220712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56">
                  <a:extLst>
                    <a:ext uri="{9D8B030D-6E8A-4147-A177-3AD203B41FA5}">
                      <a16:colId xmlns:a16="http://schemas.microsoft.com/office/drawing/2014/main" val="1538529336"/>
                    </a:ext>
                  </a:extLst>
                </a:gridCol>
                <a:gridCol w="1110356">
                  <a:extLst>
                    <a:ext uri="{9D8B030D-6E8A-4147-A177-3AD203B41FA5}">
                      <a16:colId xmlns:a16="http://schemas.microsoft.com/office/drawing/2014/main" val="179587377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심사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피드 심사 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36479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FAIL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미달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63923"/>
                  </a:ext>
                </a:extLst>
              </a:tr>
              <a:tr h="2103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PASS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보통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99674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0980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최우수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902442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A758F3D-7A7A-411D-AD3E-D90A1508BB10}"/>
              </a:ext>
            </a:extLst>
          </p:cNvPr>
          <p:cNvCxnSpPr/>
          <p:nvPr/>
        </p:nvCxnSpPr>
        <p:spPr>
          <a:xfrm>
            <a:off x="6030340" y="3867859"/>
            <a:ext cx="1376172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0C82-CF29-5C3F-7FA4-5964D826E621}"/>
              </a:ext>
            </a:extLst>
          </p:cNvPr>
          <p:cNvSpPr/>
          <p:nvPr/>
        </p:nvSpPr>
        <p:spPr>
          <a:xfrm>
            <a:off x="404211" y="2748001"/>
            <a:ext cx="9535722" cy="1608956"/>
          </a:xfrm>
          <a:prstGeom prst="rect">
            <a:avLst/>
          </a:prstGeom>
          <a:noFill/>
          <a:ln w="9525">
            <a:solidFill>
              <a:srgbClr val="3DC4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 algn="ctr" defTabSz="1007943"/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917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50000"/>
            </a:schemeClr>
          </a:solidFill>
        </a:ln>
        <a:effectLst/>
      </a:spPr>
      <a:bodyPr lIns="0" tIns="0" rIns="0" bIns="0" rtlCol="0" anchor="ctr"/>
      <a:lstStyle>
        <a:defPPr marL="85725" indent="-85725" algn="ctr" defTabSz="1007943">
          <a:defRPr sz="900" smtClean="0">
            <a:solidFill>
              <a:schemeClr val="tx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0d98d1-5c1e-4e16-8fb9-bb833a6bd32c">
      <Terms xmlns="http://schemas.microsoft.com/office/infopath/2007/PartnerControls"/>
    </lcf76f155ced4ddcb4097134ff3c332f>
    <TaxCatchAll xmlns="6800019f-beae-4535-b425-4e9302ab0e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B7F263DC9D0146A4AB2BFD9DFCC3BB" ma:contentTypeVersion="18" ma:contentTypeDescription="새 문서를 만듭니다." ma:contentTypeScope="" ma:versionID="99fe11f1ec96022b2a2db4ef06c3302b">
  <xsd:schema xmlns:xsd="http://www.w3.org/2001/XMLSchema" xmlns:xs="http://www.w3.org/2001/XMLSchema" xmlns:p="http://schemas.microsoft.com/office/2006/metadata/properties" xmlns:ns2="cc0d98d1-5c1e-4e16-8fb9-bb833a6bd32c" xmlns:ns3="6800019f-beae-4535-b425-4e9302ab0ef3" targetNamespace="http://schemas.microsoft.com/office/2006/metadata/properties" ma:root="true" ma:fieldsID="111f9d1c39827838b3c07de81bc18161" ns2:_="" ns3:_="">
    <xsd:import namespace="cc0d98d1-5c1e-4e16-8fb9-bb833a6bd32c"/>
    <xsd:import namespace="6800019f-beae-4535-b425-4e9302ab0e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d98d1-5c1e-4e16-8fb9-bb833a6bd3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이미지 태그" ma:readOnly="false" ma:fieldId="{5cf76f15-5ced-4ddc-b409-7134ff3c332f}" ma:taxonomyMulti="true" ma:sspId="fed8afb7-d9d1-4bb5-b4a8-fc35c2faa9d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0019f-beae-4535-b425-4e9302ab0ef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d8f60bf-fba4-4d11-b4e0-822f3202101c}" ma:internalName="TaxCatchAll" ma:showField="CatchAllData" ma:web="6800019f-beae-4535-b425-4e9302ab0e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071AF-A0D6-4ACA-8B69-0BFFA250A3F1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800019f-beae-4535-b425-4e9302ab0ef3"/>
    <ds:schemaRef ds:uri="http://purl.org/dc/elements/1.1/"/>
    <ds:schemaRef ds:uri="http://purl.org/dc/terms/"/>
    <ds:schemaRef ds:uri="http://www.w3.org/XML/1998/namespace"/>
    <ds:schemaRef ds:uri="cc0d98d1-5c1e-4e16-8fb9-bb833a6bd32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5B29372-A43E-434D-952E-1DDBEBEB44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0502CA-0C4C-44B2-96A8-2CE4CAA7F2BF}">
  <ds:schemaRefs>
    <ds:schemaRef ds:uri="6800019f-beae-4535-b425-4e9302ab0ef3"/>
    <ds:schemaRef ds:uri="cc0d98d1-5c1e-4e16-8fb9-bb833a6bd3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</TotalTime>
  <Words>15516</Words>
  <Application>Microsoft Office PowerPoint</Application>
  <PresentationFormat>사용자 지정</PresentationFormat>
  <Paragraphs>3852</Paragraphs>
  <Slides>89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KoPub돋움체 Medium</vt:lpstr>
      <vt:lpstr>나눔고딕</vt:lpstr>
      <vt:lpstr>맑은 고딕</vt:lpstr>
      <vt:lpstr>Arial</vt:lpstr>
      <vt:lpstr>Segoe UI</vt:lpstr>
      <vt:lpstr>Wingdings</vt:lpstr>
      <vt:lpstr>Office 테마</vt:lpstr>
      <vt:lpstr>여행만렙 챌린지&amp;랭킹</vt:lpstr>
      <vt:lpstr>REVISION HISTORY</vt:lpstr>
      <vt:lpstr>REVISION HISTORY</vt:lpstr>
      <vt:lpstr>개요</vt:lpstr>
      <vt:lpstr>PowerPoint 프레젠테이션</vt:lpstr>
      <vt:lpstr>PowerPoint 프레젠테이션</vt:lpstr>
      <vt:lpstr>챌린지 운영 정책</vt:lpstr>
      <vt:lpstr>챌린지 기본 정책</vt:lpstr>
      <vt:lpstr>챌린지 피드 심사 및 보상 부여</vt:lpstr>
      <vt:lpstr>피드 심사 상세 기준</vt:lpstr>
      <vt:lpstr>PowerPoint 프레젠테이션</vt:lpstr>
      <vt:lpstr>랭킹 운영 정책</vt:lpstr>
      <vt:lpstr>랭킹 기본 정책</vt:lpstr>
      <vt:lpstr>랭킹 기본 정책</vt:lpstr>
      <vt:lpstr>랭킹 보상 정책</vt:lpstr>
      <vt:lpstr>PowerPoint 프레젠테이션</vt:lpstr>
      <vt:lpstr>어워즈 운영 정책</vt:lpstr>
      <vt:lpstr>어워즈 투표 정책</vt:lpstr>
      <vt:lpstr>PowerPoint 프레젠테이션</vt:lpstr>
      <vt:lpstr>마일리지 혜택 지급 정책</vt:lpstr>
      <vt:lpstr>PowerPoint 프레젠테이션</vt:lpstr>
      <vt:lpstr>미션 별포인트 변경 정책</vt:lpstr>
      <vt:lpstr>챌린지 미션 별 포인트 정책</vt:lpstr>
      <vt:lpstr>추천, 최신 TAB 피드 조회 변경 정책</vt:lpstr>
      <vt:lpstr>나의 여행만렙 피드 조회 변경 정책</vt:lpstr>
      <vt:lpstr>피드 작성하기 아이콘 변경 및 챌린지, 랭킹 탭 신규 추가</vt:lpstr>
      <vt:lpstr>PowerPoint 프레젠테이션</vt:lpstr>
      <vt:lpstr>챌린지 Flow</vt:lpstr>
      <vt:lpstr>랭킹 Flow</vt:lpstr>
      <vt:lpstr>어워즈 투표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[Front] 여행만렙 &gt; 챌린지 (1/3)</vt:lpstr>
      <vt:lpstr>[Front] 여행만렙 &gt; 챌린지 (2/3)</vt:lpstr>
      <vt:lpstr>[Front] 여행만렙 &gt; 챌린지 (3/4)</vt:lpstr>
      <vt:lpstr>PowerPoint 프레젠테이션</vt:lpstr>
      <vt:lpstr>PowerPoint 프레젠테이션</vt:lpstr>
      <vt:lpstr>[Front] 여행만렙 &gt; 챌린지 (4/4)</vt:lpstr>
      <vt:lpstr>PowerPoint 프레젠테이션</vt:lpstr>
      <vt:lpstr>[Front] 여행만렙 &gt; 챌린지 &gt; 챌린지 참여 내역</vt:lpstr>
      <vt:lpstr>PowerPoint 프레젠테이션</vt:lpstr>
      <vt:lpstr>[Front] 여행만렙 &gt; 사진/영상 피드 작성</vt:lpstr>
      <vt:lpstr>[Front] 여행만렙 &gt; 사진/영상 피드 수정</vt:lpstr>
      <vt:lpstr>[Front] 여행만렙 &gt; 사진/영상 피드 작성 &gt; 템플릿</vt:lpstr>
      <vt:lpstr>PowerPoint 프레젠테이션</vt:lpstr>
      <vt:lpstr>PowerPoint 프레젠테이션</vt:lpstr>
      <vt:lpstr>[Front] 여행만렙 &gt; 피드 상세</vt:lpstr>
      <vt:lpstr>[Front] 여행만렙 &gt; 챌린지 &gt; 피드 상세 &gt; 해시태그 검색 목록</vt:lpstr>
      <vt:lpstr>PowerPoint 프레젠테이션</vt:lpstr>
      <vt:lpstr>PowerPoint 프레젠테이션</vt:lpstr>
      <vt:lpstr>[Front] 여행만렙 &gt; 챌린지도</vt:lpstr>
      <vt:lpstr>PowerPoint 프레젠테이션</vt:lpstr>
      <vt:lpstr>PowerPoint 프레젠테이션</vt:lpstr>
      <vt:lpstr>[Front] 여행만렙 &gt; 랭킹</vt:lpstr>
      <vt:lpstr>[Front] 여행만렙 &gt; 랭킹</vt:lpstr>
      <vt:lpstr>PowerPoint 프레젠테이션</vt:lpstr>
      <vt:lpstr>PowerPoint 프레젠테이션</vt:lpstr>
      <vt:lpstr>PowerPoint 프레젠테이션</vt:lpstr>
      <vt:lpstr>[Front] 여행만렙 &gt; 랭킹 &gt; 이달의 랭킹</vt:lpstr>
      <vt:lpstr>PowerPoint 프레젠테이션</vt:lpstr>
      <vt:lpstr>PowerPoint 프레젠테이션</vt:lpstr>
      <vt:lpstr>[Front] 여행만렙 &gt; 어워즈 전</vt:lpstr>
      <vt:lpstr>[Front] 여행만렙 &gt; 어워즈 중 (1/2)</vt:lpstr>
      <vt:lpstr>[Front] 여행만렙 &gt; 어워즈 중 (2/2)</vt:lpstr>
      <vt:lpstr>[Front] 여행만렙 &gt; 어워즈 후 (1/2)</vt:lpstr>
      <vt:lpstr>[Front] 여행만렙 &gt; 어워즈 후 (2/2)</vt:lpstr>
      <vt:lpstr>PowerPoint 프레젠테이션</vt:lpstr>
      <vt:lpstr>미션 수정</vt:lpstr>
      <vt:lpstr>PowerPoint 프레젠테이션</vt:lpstr>
      <vt:lpstr>[Front] 홈 &gt; “여행만렙 랭킹(닷컴전용)” 컴포넌트</vt:lpstr>
      <vt:lpstr>PowerPoint 프레젠테이션</vt:lpstr>
      <vt:lpstr>[DCR Admin] 콘텐츠 &gt; 여행만렙 관리</vt:lpstr>
      <vt:lpstr>[DCR Admin] 콘텐츠 &gt; 여행만렙 관리 &gt; 챌린지 관리</vt:lpstr>
      <vt:lpstr>[DCR Admin] 콘텐츠 &gt; 여행만렙 관리 &gt; 챌린지 심사 (1/2)</vt:lpstr>
      <vt:lpstr>[DCR Admin] 콘텐츠 &gt; 여행만렙 관리 &gt; 챌린지 심사 (2/3)</vt:lpstr>
      <vt:lpstr>[DCR Admin] 콘텐츠 &gt; 여행만렙 관리 &gt; 챌린지 심사 (3/3)</vt:lpstr>
      <vt:lpstr>ChatGPT 프롬프트 - 주요키워드</vt:lpstr>
      <vt:lpstr>ChatGPT 프롬프트 – 1차 피드심사</vt:lpstr>
      <vt:lpstr>[DCR Admin] 콘텐츠 &gt; 여행만렙 관리 &gt; 배너 관리 &gt; 챌린지</vt:lpstr>
      <vt:lpstr>[DCR Admin] 콘텐츠 &gt; 여행만렙 관리 &gt; 배너 관리 &gt; 랭킹</vt:lpstr>
      <vt:lpstr>PowerPoint 프레젠테이션</vt:lpstr>
      <vt:lpstr>[DCR Admin] 기초정보관리 &gt; 닷컴 서비스 약관 관리</vt:lpstr>
      <vt:lpstr>[DCR Admin] 전시 &gt; 메인 홈 V2 컴포넌트 (1/2)</vt:lpstr>
      <vt:lpstr>[DCR Admin] 전시 &gt; 메인 홈 V2 컴포넌트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기획전 개편 Front</dc:title>
  <dc:creator>임정현</dc:creator>
  <cp:lastModifiedBy>임정현</cp:lastModifiedBy>
  <cp:revision>507</cp:revision>
  <cp:lastPrinted>2024-02-20T05:43:37Z</cp:lastPrinted>
  <dcterms:created xsi:type="dcterms:W3CDTF">2014-09-11T05:01:12Z</dcterms:created>
  <dcterms:modified xsi:type="dcterms:W3CDTF">2025-02-26T07:09:19Z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eyJub2RlMSI6eyJkc2QiOiIwMTAwMDAwMDAwMDAxODI4IiwibG9nVGltZSI6IjIwMjAtMDgtMjVUMDU6NTg6NDJaIiwicElEIjoxLCJ0cmFjZUlkIjoiNTNFNDU0NDc2NUFENENGRjlEMjVCMTM5RENFREMzOEQiLCJ1c2VyQ29kZSI6IkhENzk1In0sIm5vZGUyIjp7ImRzZCI6IjAxMDAwMDAwMDAwMDE4MjgiLCJsb2dUaW1lIjoiMjAyMC0</vt:lpwstr>
  </property>
  <property fmtid="{D5CDD505-2E9C-101B-9397-08002B2CF9AE}" pid="3" name="ContentTypeId">
    <vt:lpwstr>0x010100BAB7F263DC9D0146A4AB2BFD9DFCC3BB</vt:lpwstr>
  </property>
  <property fmtid="{D5CDD505-2E9C-101B-9397-08002B2CF9AE}" pid="4" name="MediaServiceImageTags">
    <vt:lpwstr/>
  </property>
</Properties>
</file>